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8.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59.xml" ContentType="application/vnd.openxmlformats-officedocument.presentationml.slide+xml"/>
  <Override PartName="/ppt/slides/slide1.xml" ContentType="application/vnd.openxmlformats-officedocument.presentationml.slide+xml"/>
  <Override PartName="/ppt/slideMasters/slideMaster3.xml" ContentType="application/vnd.openxmlformats-officedocument.presentationml.slideMaster+xml"/>
  <Override PartName="/ppt/slideLayouts/slideLayout6.xml" ContentType="application/vnd.openxmlformats-officedocument.presentationml.slideLayout+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Layouts/slideLayout53.xml" ContentType="application/vnd.openxmlformats-officedocument.presentationml.slideLayout+xml"/>
  <Override PartName="/ppt/slideLayouts/slideLayout36.xml" ContentType="application/vnd.openxmlformats-officedocument.presentationml.slideLayout+xml"/>
  <Override PartName="/ppt/slideLayouts/slideLayout1.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notesSlides/notesSlide2.xml" ContentType="application/vnd.openxmlformats-officedocument.presentationml.notesSlide+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4.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2.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4.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slideLayouts/slideLayout45.xml" ContentType="application/vnd.openxmlformats-officedocument.presentationml.slideLayout+xml"/>
  <Override PartName="/ppt/slideLayouts/slideLayout27.xml" ContentType="application/vnd.openxmlformats-officedocument.presentationml.slideLayout+xml"/>
  <Override PartName="/ppt/slideLayouts/slideLayout30.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26.xml" ContentType="application/vnd.openxmlformats-officedocument.presentationml.slideLayout+xml"/>
  <Override PartName="/ppt/slideLayouts/slideLayout20.xml" ContentType="application/vnd.openxmlformats-officedocument.presentationml.slideLayout+xml"/>
  <Override PartName="/ppt/notesSlides/notesSlide3.xml" ContentType="application/vnd.openxmlformats-officedocument.presentationml.notesSlide+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diagrams/drawing10.xml" ContentType="application/vnd.ms-office.drawingml.diagramDrawing+xml"/>
  <Override PartName="/ppt/theme/theme2.xml" ContentType="application/vnd.openxmlformats-officedocument.theme+xml"/>
  <Override PartName="/ppt/theme/theme4.xml" ContentType="application/vnd.openxmlformats-officedocument.theme+xml"/>
  <Override PartName="/ppt/diagrams/colors9.xml" ContentType="application/vnd.openxmlformats-officedocument.drawingml.diagramColors+xml"/>
  <Override PartName="/ppt/diagrams/drawing9.xml" ContentType="application/vnd.ms-office.drawingml.diagramDrawing+xml"/>
  <Override PartName="/ppt/handoutMasters/handoutMaster1.xml" ContentType="application/vnd.openxmlformats-officedocument.presentationml.handoutMaster+xml"/>
  <Override PartName="/ppt/diagrams/layout10.xml" ContentType="application/vnd.openxmlformats-officedocument.drawingml.diagramLayout+xml"/>
  <Override PartName="/ppt/diagrams/quickStyle10.xml" ContentType="application/vnd.openxmlformats-officedocument.drawingml.diagramStyle+xml"/>
  <Override PartName="/ppt/diagrams/quickStyle9.xml" ContentType="application/vnd.openxmlformats-officedocument.drawingml.diagramStyle+xml"/>
  <Override PartName="/ppt/diagrams/layout9.xml" ContentType="application/vnd.openxmlformats-officedocument.drawingml.diagramLayout+xml"/>
  <Override PartName="/ppt/diagrams/drawing8.xml" ContentType="application/vnd.ms-office.drawingml.diagramDrawing+xml"/>
  <Override PartName="/ppt/theme/theme3.xml" ContentType="application/vnd.openxmlformats-officedocument.theme+xml"/>
  <Override PartName="/ppt/diagrams/drawing7.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colors11.xml" ContentType="application/vnd.openxmlformats-officedocument.drawingml.diagramColors+xml"/>
  <Override PartName="/ppt/diagrams/quickStyle11.xml" ContentType="application/vnd.openxmlformats-officedocument.drawingml.diagramStyle+xml"/>
  <Override PartName="/ppt/diagrams/layout11.xml" ContentType="application/vnd.openxmlformats-officedocument.drawingml.diagramLayout+xml"/>
  <Override PartName="/ppt/notesMasters/notesMaster1.xml" ContentType="application/vnd.openxmlformats-officedocument.presentationml.notesMaster+xml"/>
  <Override PartName="/ppt/diagrams/drawing11.xml" ContentType="application/vnd.ms-office.drawingml.diagramDrawing+xml"/>
  <Override PartName="/ppt/diagrams/quickStyle7.xml" ContentType="application/vnd.openxmlformats-officedocument.drawingml.diagramStyle+xml"/>
  <Override PartName="/ppt/diagrams/colors7.xml" ContentType="application/vnd.openxmlformats-officedocument.drawingml.diagramColors+xml"/>
  <Override PartName="/ppt/theme/theme1.xml" ContentType="application/vnd.openxmlformats-officedocument.them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quickStyle2.xml" ContentType="application/vnd.openxmlformats-officedocument.drawingml.diagramStyle+xml"/>
  <Override PartName="/ppt/diagrams/layout2.xml" ContentType="application/vnd.openxmlformats-officedocument.drawingml.diagramLayout+xml"/>
  <Override PartName="/ppt/diagrams/drawing1.xml" ContentType="application/vnd.ms-office.drawingml.diagramDrawing+xml"/>
  <Override PartName="/ppt/theme/theme5.xml" ContentType="application/vnd.openxmlformats-officedocument.theme+xml"/>
  <Override PartName="/ppt/diagrams/colors10.xml" ContentType="application/vnd.openxmlformats-officedocument.drawingml.diagramColor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layout4.xml" ContentType="application/vnd.openxmlformats-officedocument.drawingml.diagramLayout+xml"/>
  <Override PartName="/ppt/diagrams/layout7.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drawing5.xml" ContentType="application/vnd.ms-office.drawingml.diagramDrawing+xml"/>
  <Override PartName="/ppt/diagrams/layout6.xml" ContentType="application/vnd.openxmlformats-officedocument.drawingml.diagramLayout+xml"/>
  <Override PartName="/ppt/diagrams/quickStyle6.xml" ContentType="application/vnd.openxmlformats-officedocument.drawingml.diagramStyle+xml"/>
  <Override PartName="/ppt/diagrams/quickStyle5.xml" ContentType="application/vnd.openxmlformats-officedocument.drawingml.diagramStyle+xml"/>
  <Override PartName="/ppt/diagrams/colors5.xml" ContentType="application/vnd.openxmlformats-officedocument.drawingml.diagramColors+xml"/>
  <Override PartName="/ppt/diagrams/quickStyle4.xml" ContentType="application/vnd.openxmlformats-officedocument.drawingml.diagramStyle+xml"/>
  <Override PartName="/ppt/diagrams/layout5.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63"/>
  </p:notesMasterIdLst>
  <p:handoutMasterIdLst>
    <p:handoutMasterId r:id="rId64"/>
  </p:handoutMasterIdLst>
  <p:sldIdLst>
    <p:sldId id="375" r:id="rId4"/>
    <p:sldId id="543" r:id="rId5"/>
    <p:sldId id="657" r:id="rId6"/>
    <p:sldId id="658" r:id="rId7"/>
    <p:sldId id="701" r:id="rId8"/>
    <p:sldId id="703" r:id="rId9"/>
    <p:sldId id="704" r:id="rId10"/>
    <p:sldId id="705" r:id="rId11"/>
    <p:sldId id="706" r:id="rId12"/>
    <p:sldId id="708" r:id="rId13"/>
    <p:sldId id="709" r:id="rId14"/>
    <p:sldId id="710" r:id="rId15"/>
    <p:sldId id="711" r:id="rId16"/>
    <p:sldId id="712" r:id="rId17"/>
    <p:sldId id="756" r:id="rId18"/>
    <p:sldId id="713" r:id="rId19"/>
    <p:sldId id="757" r:id="rId20"/>
    <p:sldId id="719" r:id="rId21"/>
    <p:sldId id="720" r:id="rId22"/>
    <p:sldId id="721" r:id="rId23"/>
    <p:sldId id="724" r:id="rId24"/>
    <p:sldId id="725" r:id="rId25"/>
    <p:sldId id="727" r:id="rId26"/>
    <p:sldId id="728" r:id="rId27"/>
    <p:sldId id="729" r:id="rId28"/>
    <p:sldId id="700" r:id="rId29"/>
    <p:sldId id="730" r:id="rId30"/>
    <p:sldId id="731" r:id="rId31"/>
    <p:sldId id="733" r:id="rId32"/>
    <p:sldId id="735" r:id="rId33"/>
    <p:sldId id="736" r:id="rId34"/>
    <p:sldId id="759" r:id="rId35"/>
    <p:sldId id="758" r:id="rId36"/>
    <p:sldId id="765" r:id="rId37"/>
    <p:sldId id="766" r:id="rId38"/>
    <p:sldId id="767" r:id="rId39"/>
    <p:sldId id="768" r:id="rId40"/>
    <p:sldId id="770" r:id="rId41"/>
    <p:sldId id="771" r:id="rId42"/>
    <p:sldId id="772" r:id="rId43"/>
    <p:sldId id="773" r:id="rId44"/>
    <p:sldId id="775" r:id="rId45"/>
    <p:sldId id="776" r:id="rId46"/>
    <p:sldId id="777" r:id="rId47"/>
    <p:sldId id="778" r:id="rId48"/>
    <p:sldId id="780" r:id="rId49"/>
    <p:sldId id="781" r:id="rId50"/>
    <p:sldId id="782" r:id="rId51"/>
    <p:sldId id="783" r:id="rId52"/>
    <p:sldId id="784" r:id="rId53"/>
    <p:sldId id="785" r:id="rId54"/>
    <p:sldId id="786" r:id="rId55"/>
    <p:sldId id="787" r:id="rId56"/>
    <p:sldId id="788" r:id="rId57"/>
    <p:sldId id="789" r:id="rId58"/>
    <p:sldId id="790" r:id="rId59"/>
    <p:sldId id="794" r:id="rId60"/>
    <p:sldId id="796" r:id="rId61"/>
    <p:sldId id="792" r:id="rId6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701"/>
            <p14:sldId id="703"/>
            <p14:sldId id="704"/>
            <p14:sldId id="705"/>
            <p14:sldId id="706"/>
            <p14:sldId id="708"/>
            <p14:sldId id="709"/>
            <p14:sldId id="710"/>
            <p14:sldId id="711"/>
            <p14:sldId id="712"/>
            <p14:sldId id="756"/>
            <p14:sldId id="713"/>
            <p14:sldId id="757"/>
            <p14:sldId id="719"/>
            <p14:sldId id="720"/>
            <p14:sldId id="721"/>
            <p14:sldId id="724"/>
            <p14:sldId id="725"/>
            <p14:sldId id="727"/>
            <p14:sldId id="728"/>
            <p14:sldId id="729"/>
            <p14:sldId id="700"/>
            <p14:sldId id="730"/>
            <p14:sldId id="731"/>
            <p14:sldId id="733"/>
            <p14:sldId id="735"/>
            <p14:sldId id="736"/>
            <p14:sldId id="759"/>
            <p14:sldId id="758"/>
            <p14:sldId id="765"/>
            <p14:sldId id="766"/>
            <p14:sldId id="767"/>
            <p14:sldId id="768"/>
            <p14:sldId id="770"/>
            <p14:sldId id="771"/>
            <p14:sldId id="772"/>
            <p14:sldId id="773"/>
            <p14:sldId id="775"/>
            <p14:sldId id="776"/>
            <p14:sldId id="777"/>
            <p14:sldId id="778"/>
            <p14:sldId id="780"/>
            <p14:sldId id="781"/>
            <p14:sldId id="782"/>
            <p14:sldId id="783"/>
            <p14:sldId id="784"/>
            <p14:sldId id="785"/>
            <p14:sldId id="786"/>
            <p14:sldId id="787"/>
            <p14:sldId id="788"/>
            <p14:sldId id="789"/>
            <p14:sldId id="790"/>
            <p14:sldId id="794"/>
            <p14:sldId id="796"/>
            <p14:sldId id="792"/>
          </p14:sldIdLst>
        </p14:section>
      </p14:sectionLst>
    </p:ext>
    <p:ext uri="{EFAFB233-063F-42B5-8137-9DF3F51BA10A}">
      <p15:sldGuideLst xmlns:p15="http://schemas.microsoft.com/office/powerpoint/2012/main" xmlns="">
        <p15:guide id="1" orient="horz" pos="2160">
          <p15:clr>
            <a:srgbClr val="A4A3A4"/>
          </p15:clr>
        </p15:guide>
        <p15:guide id="2" pos="383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57" autoAdjust="0"/>
    <p:restoredTop sz="94964" autoAdjust="0"/>
  </p:normalViewPr>
  <p:slideViewPr>
    <p:cSldViewPr>
      <p:cViewPr>
        <p:scale>
          <a:sx n="90" d="100"/>
          <a:sy n="90" d="100"/>
        </p:scale>
        <p:origin x="-120" y="-18"/>
      </p:cViewPr>
      <p:guideLst>
        <p:guide orient="horz" pos="2160"/>
        <p:guide pos="3839"/>
      </p:guideLst>
    </p:cSldViewPr>
  </p:slideViewPr>
  <p:notesTextViewPr>
    <p:cViewPr>
      <p:scale>
        <a:sx n="1" d="1"/>
        <a:sy n="1" d="1"/>
      </p:scale>
      <p:origin x="0" y="0"/>
    </p:cViewPr>
  </p:notesTextViewPr>
  <p:sorterViewPr>
    <p:cViewPr>
      <p:scale>
        <a:sx n="100" d="100"/>
        <a:sy n="100" d="100"/>
      </p:scale>
      <p:origin x="0" y="15732"/>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69" Type="http://schemas.openxmlformats.org/officeDocument/2006/relationships/customXml" Target="../customXml/item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C03B7-F460-46EE-9A8B-C13547E26A24}" type="doc">
      <dgm:prSet loTypeId="urn:microsoft.com/office/officeart/2005/8/layout/hList1" loCatId="list" qsTypeId="urn:microsoft.com/office/officeart/2005/8/quickstyle/3d2" qsCatId="3D" csTypeId="urn:microsoft.com/office/officeart/2005/8/colors/colorful5" csCatId="colorful" phldr="1"/>
      <dgm:spPr/>
      <dgm:t>
        <a:bodyPr/>
        <a:lstStyle/>
        <a:p>
          <a:endParaRPr lang="en-US"/>
        </a:p>
      </dgm:t>
    </dgm:pt>
    <dgm:pt modelId="{2FBC2F00-FB02-4047-8754-C9D79A5EE426}">
      <dgm:prSet phldrT="[Text]"/>
      <dgm:spPr/>
      <dgm:t>
        <a:bodyPr/>
        <a:lstStyle/>
        <a:p>
          <a:r>
            <a:rPr lang="en-US" dirty="0"/>
            <a:t>Functionality</a:t>
          </a:r>
        </a:p>
      </dgm:t>
    </dgm:pt>
    <dgm:pt modelId="{92844F74-6FB4-4C36-A389-1D517AD32BA3}" type="parTrans" cxnId="{67439B3D-631C-4B2F-B5D6-F3435071A093}">
      <dgm:prSet/>
      <dgm:spPr/>
      <dgm:t>
        <a:bodyPr/>
        <a:lstStyle/>
        <a:p>
          <a:endParaRPr lang="en-US"/>
        </a:p>
      </dgm:t>
    </dgm:pt>
    <dgm:pt modelId="{EA6D46F8-EBF7-4038-8E95-CF617A0760C2}" type="sibTrans" cxnId="{67439B3D-631C-4B2F-B5D6-F3435071A093}">
      <dgm:prSet/>
      <dgm:spPr/>
      <dgm:t>
        <a:bodyPr/>
        <a:lstStyle/>
        <a:p>
          <a:endParaRPr lang="en-US"/>
        </a:p>
      </dgm:t>
    </dgm:pt>
    <dgm:pt modelId="{A2710CCF-C621-4454-8816-33D89DE84F74}">
      <dgm:prSet/>
      <dgm:spPr/>
      <dgm:t>
        <a:bodyPr/>
        <a:lstStyle/>
        <a:p>
          <a:r>
            <a:rPr lang="en-US" dirty="0"/>
            <a:t>Usability</a:t>
          </a:r>
        </a:p>
      </dgm:t>
    </dgm:pt>
    <dgm:pt modelId="{AFEA9C42-4635-497F-A425-6D02C08D5823}" type="parTrans" cxnId="{56C0A1DA-8BEE-44E9-AF57-21FEB484C4D0}">
      <dgm:prSet/>
      <dgm:spPr/>
      <dgm:t>
        <a:bodyPr/>
        <a:lstStyle/>
        <a:p>
          <a:endParaRPr lang="en-US"/>
        </a:p>
      </dgm:t>
    </dgm:pt>
    <dgm:pt modelId="{E9AA19C3-7E74-472B-957D-DD980A102F28}" type="sibTrans" cxnId="{56C0A1DA-8BEE-44E9-AF57-21FEB484C4D0}">
      <dgm:prSet/>
      <dgm:spPr/>
      <dgm:t>
        <a:bodyPr/>
        <a:lstStyle/>
        <a:p>
          <a:endParaRPr lang="en-US"/>
        </a:p>
      </dgm:t>
    </dgm:pt>
    <dgm:pt modelId="{F8ED3334-4C6A-4A47-A4CE-BB65D60A906E}">
      <dgm:prSet/>
      <dgm:spPr/>
      <dgm:t>
        <a:bodyPr/>
        <a:lstStyle/>
        <a:p>
          <a:r>
            <a:rPr lang="en-US" dirty="0"/>
            <a:t>Reliability</a:t>
          </a:r>
        </a:p>
      </dgm:t>
    </dgm:pt>
    <dgm:pt modelId="{324E9AF3-28E6-4EF8-9666-07E0B80532CB}" type="parTrans" cxnId="{A6D65713-4DD8-48CF-B1D8-6D007AAB9D32}">
      <dgm:prSet/>
      <dgm:spPr/>
      <dgm:t>
        <a:bodyPr/>
        <a:lstStyle/>
        <a:p>
          <a:endParaRPr lang="en-US"/>
        </a:p>
      </dgm:t>
    </dgm:pt>
    <dgm:pt modelId="{D1A9FE27-BE83-4356-8234-2D08D429D658}" type="sibTrans" cxnId="{A6D65713-4DD8-48CF-B1D8-6D007AAB9D32}">
      <dgm:prSet/>
      <dgm:spPr/>
      <dgm:t>
        <a:bodyPr/>
        <a:lstStyle/>
        <a:p>
          <a:endParaRPr lang="en-US"/>
        </a:p>
      </dgm:t>
    </dgm:pt>
    <dgm:pt modelId="{3C5C5DEA-E9D3-44D7-9B01-1E846E5A6555}">
      <dgm:prSet/>
      <dgm:spPr/>
      <dgm:t>
        <a:bodyPr/>
        <a:lstStyle/>
        <a:p>
          <a:r>
            <a:rPr lang="en-US" dirty="0"/>
            <a:t>Performance </a:t>
          </a:r>
        </a:p>
      </dgm:t>
    </dgm:pt>
    <dgm:pt modelId="{51C41996-ED53-4F7A-83B9-785ADA585BDE}" type="parTrans" cxnId="{C0A1E626-A121-4ABB-B906-FC2FE5A7C00A}">
      <dgm:prSet/>
      <dgm:spPr/>
      <dgm:t>
        <a:bodyPr/>
        <a:lstStyle/>
        <a:p>
          <a:endParaRPr lang="en-US"/>
        </a:p>
      </dgm:t>
    </dgm:pt>
    <dgm:pt modelId="{D771DB39-999E-42AE-BF8D-E9FDC4F9FBAD}" type="sibTrans" cxnId="{C0A1E626-A121-4ABB-B906-FC2FE5A7C00A}">
      <dgm:prSet/>
      <dgm:spPr/>
      <dgm:t>
        <a:bodyPr/>
        <a:lstStyle/>
        <a:p>
          <a:endParaRPr lang="en-US"/>
        </a:p>
      </dgm:t>
    </dgm:pt>
    <dgm:pt modelId="{337EB1FD-4137-4D0E-BFA4-07266ACAF7DE}">
      <dgm:prSet/>
      <dgm:spPr/>
      <dgm:t>
        <a:bodyPr/>
        <a:lstStyle/>
        <a:p>
          <a:r>
            <a:rPr lang="en-US" dirty="0"/>
            <a:t>Supportability</a:t>
          </a:r>
        </a:p>
      </dgm:t>
    </dgm:pt>
    <dgm:pt modelId="{2FE9A50B-8AC7-4160-8BDD-737CB8BDACD9}" type="parTrans" cxnId="{7FA968B3-1D6C-414C-B079-CAC6958C83CF}">
      <dgm:prSet/>
      <dgm:spPr/>
      <dgm:t>
        <a:bodyPr/>
        <a:lstStyle/>
        <a:p>
          <a:endParaRPr lang="en-US"/>
        </a:p>
      </dgm:t>
    </dgm:pt>
    <dgm:pt modelId="{D8829042-B9B8-4A28-9CFC-B857CF54F895}" type="sibTrans" cxnId="{7FA968B3-1D6C-414C-B079-CAC6958C83CF}">
      <dgm:prSet/>
      <dgm:spPr/>
      <dgm:t>
        <a:bodyPr/>
        <a:lstStyle/>
        <a:p>
          <a:endParaRPr lang="en-US"/>
        </a:p>
      </dgm:t>
    </dgm:pt>
    <dgm:pt modelId="{107CCCA3-92EA-413F-8ABA-05424FD51841}">
      <dgm:prSet phldrT="[Text]"/>
      <dgm:spPr/>
      <dgm:t>
        <a:bodyPr/>
        <a:lstStyle/>
        <a:p>
          <a:r>
            <a:rPr lang="en-US" dirty="0"/>
            <a:t>is assessed by evaluating the feature set and capabilities of the program, the generality of the functions that are delivered, and the security of the overall system.</a:t>
          </a:r>
        </a:p>
      </dgm:t>
    </dgm:pt>
    <dgm:pt modelId="{01F65329-8EC7-4E98-8CEF-8ABF1AC3E898}" type="parTrans" cxnId="{F66F63B0-8C64-4199-AC36-84711837D69B}">
      <dgm:prSet/>
      <dgm:spPr/>
      <dgm:t>
        <a:bodyPr/>
        <a:lstStyle/>
        <a:p>
          <a:endParaRPr lang="en-US"/>
        </a:p>
      </dgm:t>
    </dgm:pt>
    <dgm:pt modelId="{70F47459-B0BA-4BEF-9D1C-C61413A3E86D}" type="sibTrans" cxnId="{F66F63B0-8C64-4199-AC36-84711837D69B}">
      <dgm:prSet/>
      <dgm:spPr/>
      <dgm:t>
        <a:bodyPr/>
        <a:lstStyle/>
        <a:p>
          <a:endParaRPr lang="en-US"/>
        </a:p>
      </dgm:t>
    </dgm:pt>
    <dgm:pt modelId="{429DD966-FA8F-4EE1-810B-52C4E3CB99AB}">
      <dgm:prSet/>
      <dgm:spPr/>
      <dgm:t>
        <a:bodyPr/>
        <a:lstStyle/>
        <a:p>
          <a:r>
            <a:rPr lang="en-US" dirty="0"/>
            <a:t>is assessed by considering human factors, overall aesthetics, consistency, and documentation</a:t>
          </a:r>
        </a:p>
      </dgm:t>
    </dgm:pt>
    <dgm:pt modelId="{A56E3852-F37D-40FD-A8E3-CADE6648DB29}" type="parTrans" cxnId="{3C07450A-CB2A-4AFA-8751-BAC661B910E8}">
      <dgm:prSet/>
      <dgm:spPr/>
      <dgm:t>
        <a:bodyPr/>
        <a:lstStyle/>
        <a:p>
          <a:endParaRPr lang="en-US"/>
        </a:p>
      </dgm:t>
    </dgm:pt>
    <dgm:pt modelId="{A7E93701-21C1-4AEF-9A0E-B54A340049D7}" type="sibTrans" cxnId="{3C07450A-CB2A-4AFA-8751-BAC661B910E8}">
      <dgm:prSet/>
      <dgm:spPr/>
      <dgm:t>
        <a:bodyPr/>
        <a:lstStyle/>
        <a:p>
          <a:endParaRPr lang="en-US"/>
        </a:p>
      </dgm:t>
    </dgm:pt>
    <dgm:pt modelId="{F64826F7-CF5A-4342-A0D4-62367635A0BF}">
      <dgm:prSet/>
      <dgm:spPr/>
      <dgm:t>
        <a:bodyPr/>
        <a:lstStyle/>
        <a:p>
          <a:r>
            <a:rPr lang="en-US" dirty="0"/>
            <a:t>is evaluated by measuring the frequency and severity of failure, the accuracy of output results, the mean-time-to-failure (MTTF), the ability to recover from failure, and the predictability of the program</a:t>
          </a:r>
        </a:p>
      </dgm:t>
    </dgm:pt>
    <dgm:pt modelId="{BEA25F47-7BEB-42DD-B34C-4F1EC843B4E6}" type="parTrans" cxnId="{6AAAE2F2-6AB7-45E4-B6C6-4CCE0CA9F2A1}">
      <dgm:prSet/>
      <dgm:spPr/>
      <dgm:t>
        <a:bodyPr/>
        <a:lstStyle/>
        <a:p>
          <a:endParaRPr lang="en-US"/>
        </a:p>
      </dgm:t>
    </dgm:pt>
    <dgm:pt modelId="{54A6F1B2-DD29-4D39-80B1-CF244CB0896A}" type="sibTrans" cxnId="{6AAAE2F2-6AB7-45E4-B6C6-4CCE0CA9F2A1}">
      <dgm:prSet/>
      <dgm:spPr/>
      <dgm:t>
        <a:bodyPr/>
        <a:lstStyle/>
        <a:p>
          <a:endParaRPr lang="en-US"/>
        </a:p>
      </dgm:t>
    </dgm:pt>
    <dgm:pt modelId="{97370C1F-FC57-46FD-AFB8-E3B046B738CF}">
      <dgm:prSet/>
      <dgm:spPr/>
      <dgm:t>
        <a:bodyPr/>
        <a:lstStyle/>
        <a:p>
          <a:r>
            <a:rPr lang="en-US" dirty="0"/>
            <a:t>is measured using processing speed, response time, resource consumption, throughput, and efficiency</a:t>
          </a:r>
        </a:p>
      </dgm:t>
    </dgm:pt>
    <dgm:pt modelId="{2296BE4C-CE23-4D36-986D-01EA71EE43AA}" type="parTrans" cxnId="{DDFF2106-538C-4A9D-9862-AFC35B545B27}">
      <dgm:prSet/>
      <dgm:spPr/>
      <dgm:t>
        <a:bodyPr/>
        <a:lstStyle/>
        <a:p>
          <a:endParaRPr lang="en-US"/>
        </a:p>
      </dgm:t>
    </dgm:pt>
    <dgm:pt modelId="{96998602-1A50-4B0B-9FAD-A6A1F02A98AA}" type="sibTrans" cxnId="{DDFF2106-538C-4A9D-9862-AFC35B545B27}">
      <dgm:prSet/>
      <dgm:spPr/>
      <dgm:t>
        <a:bodyPr/>
        <a:lstStyle/>
        <a:p>
          <a:endParaRPr lang="en-US"/>
        </a:p>
      </dgm:t>
    </dgm:pt>
    <dgm:pt modelId="{C6F709A7-918F-4606-8F0F-DED991CA6849}">
      <dgm:prSet/>
      <dgm:spPr/>
      <dgm:t>
        <a:bodyPr/>
        <a:lstStyle/>
        <a:p>
          <a:r>
            <a:rPr lang="en-US" dirty="0"/>
            <a:t>combines extensibility, adaptability, and serviceability</a:t>
          </a:r>
        </a:p>
      </dgm:t>
    </dgm:pt>
    <dgm:pt modelId="{473227ED-408A-43F2-9F24-2113025074EB}" type="parTrans" cxnId="{EDEAF225-F094-4352-9D19-96659DA4212D}">
      <dgm:prSet/>
      <dgm:spPr/>
      <dgm:t>
        <a:bodyPr/>
        <a:lstStyle/>
        <a:p>
          <a:endParaRPr lang="en-US"/>
        </a:p>
      </dgm:t>
    </dgm:pt>
    <dgm:pt modelId="{93E30940-7DF0-420E-9597-8E686EB0551D}" type="sibTrans" cxnId="{EDEAF225-F094-4352-9D19-96659DA4212D}">
      <dgm:prSet/>
      <dgm:spPr/>
      <dgm:t>
        <a:bodyPr/>
        <a:lstStyle/>
        <a:p>
          <a:endParaRPr lang="en-US"/>
        </a:p>
      </dgm:t>
    </dgm:pt>
    <dgm:pt modelId="{1197A8C5-15E9-4A04-AA3B-AC668FDF9D3B}" type="pres">
      <dgm:prSet presAssocID="{855C03B7-F460-46EE-9A8B-C13547E26A24}" presName="Name0" presStyleCnt="0">
        <dgm:presLayoutVars>
          <dgm:dir/>
          <dgm:animLvl val="lvl"/>
          <dgm:resizeHandles val="exact"/>
        </dgm:presLayoutVars>
      </dgm:prSet>
      <dgm:spPr/>
      <dgm:t>
        <a:bodyPr/>
        <a:lstStyle/>
        <a:p>
          <a:endParaRPr lang="en-US"/>
        </a:p>
      </dgm:t>
    </dgm:pt>
    <dgm:pt modelId="{88D49C38-38BB-41ED-A730-B1DE0360D5E0}" type="pres">
      <dgm:prSet presAssocID="{2FBC2F00-FB02-4047-8754-C9D79A5EE426}" presName="composite" presStyleCnt="0"/>
      <dgm:spPr/>
    </dgm:pt>
    <dgm:pt modelId="{95824805-9979-4FF3-B66E-67B8DC4D3B84}" type="pres">
      <dgm:prSet presAssocID="{2FBC2F00-FB02-4047-8754-C9D79A5EE426}" presName="parTx" presStyleLbl="alignNode1" presStyleIdx="0" presStyleCnt="5">
        <dgm:presLayoutVars>
          <dgm:chMax val="0"/>
          <dgm:chPref val="0"/>
          <dgm:bulletEnabled val="1"/>
        </dgm:presLayoutVars>
      </dgm:prSet>
      <dgm:spPr/>
      <dgm:t>
        <a:bodyPr/>
        <a:lstStyle/>
        <a:p>
          <a:endParaRPr lang="en-US"/>
        </a:p>
      </dgm:t>
    </dgm:pt>
    <dgm:pt modelId="{7CD5476C-25BB-44C7-80E9-4C9FF033390A}" type="pres">
      <dgm:prSet presAssocID="{2FBC2F00-FB02-4047-8754-C9D79A5EE426}" presName="desTx" presStyleLbl="alignAccFollowNode1" presStyleIdx="0" presStyleCnt="5">
        <dgm:presLayoutVars>
          <dgm:bulletEnabled val="1"/>
        </dgm:presLayoutVars>
      </dgm:prSet>
      <dgm:spPr/>
      <dgm:t>
        <a:bodyPr/>
        <a:lstStyle/>
        <a:p>
          <a:endParaRPr lang="en-US"/>
        </a:p>
      </dgm:t>
    </dgm:pt>
    <dgm:pt modelId="{C457C8F3-08FC-4DD1-BBA9-8F5B9CD037C9}" type="pres">
      <dgm:prSet presAssocID="{EA6D46F8-EBF7-4038-8E95-CF617A0760C2}" presName="space" presStyleCnt="0"/>
      <dgm:spPr/>
    </dgm:pt>
    <dgm:pt modelId="{B2792DBA-1944-4F46-9CA5-380560538367}" type="pres">
      <dgm:prSet presAssocID="{A2710CCF-C621-4454-8816-33D89DE84F74}" presName="composite" presStyleCnt="0"/>
      <dgm:spPr/>
    </dgm:pt>
    <dgm:pt modelId="{653115EF-A79C-4AC9-B993-482E92512F29}" type="pres">
      <dgm:prSet presAssocID="{A2710CCF-C621-4454-8816-33D89DE84F74}" presName="parTx" presStyleLbl="alignNode1" presStyleIdx="1" presStyleCnt="5">
        <dgm:presLayoutVars>
          <dgm:chMax val="0"/>
          <dgm:chPref val="0"/>
          <dgm:bulletEnabled val="1"/>
        </dgm:presLayoutVars>
      </dgm:prSet>
      <dgm:spPr/>
      <dgm:t>
        <a:bodyPr/>
        <a:lstStyle/>
        <a:p>
          <a:endParaRPr lang="en-US"/>
        </a:p>
      </dgm:t>
    </dgm:pt>
    <dgm:pt modelId="{AB8E328E-9F8C-48F9-AC81-001ACBB9A642}" type="pres">
      <dgm:prSet presAssocID="{A2710CCF-C621-4454-8816-33D89DE84F74}" presName="desTx" presStyleLbl="alignAccFollowNode1" presStyleIdx="1" presStyleCnt="5">
        <dgm:presLayoutVars>
          <dgm:bulletEnabled val="1"/>
        </dgm:presLayoutVars>
      </dgm:prSet>
      <dgm:spPr/>
      <dgm:t>
        <a:bodyPr/>
        <a:lstStyle/>
        <a:p>
          <a:endParaRPr lang="en-US"/>
        </a:p>
      </dgm:t>
    </dgm:pt>
    <dgm:pt modelId="{72038D00-E99C-4669-A6AD-9218AED52563}" type="pres">
      <dgm:prSet presAssocID="{E9AA19C3-7E74-472B-957D-DD980A102F28}" presName="space" presStyleCnt="0"/>
      <dgm:spPr/>
    </dgm:pt>
    <dgm:pt modelId="{31C11C41-D493-41B3-AA45-4E565F0DF44D}" type="pres">
      <dgm:prSet presAssocID="{F8ED3334-4C6A-4A47-A4CE-BB65D60A906E}" presName="composite" presStyleCnt="0"/>
      <dgm:spPr/>
    </dgm:pt>
    <dgm:pt modelId="{5A34BD96-BABE-46BC-A19F-AECF0E82A9E7}" type="pres">
      <dgm:prSet presAssocID="{F8ED3334-4C6A-4A47-A4CE-BB65D60A906E}" presName="parTx" presStyleLbl="alignNode1" presStyleIdx="2" presStyleCnt="5">
        <dgm:presLayoutVars>
          <dgm:chMax val="0"/>
          <dgm:chPref val="0"/>
          <dgm:bulletEnabled val="1"/>
        </dgm:presLayoutVars>
      </dgm:prSet>
      <dgm:spPr/>
      <dgm:t>
        <a:bodyPr/>
        <a:lstStyle/>
        <a:p>
          <a:endParaRPr lang="en-US"/>
        </a:p>
      </dgm:t>
    </dgm:pt>
    <dgm:pt modelId="{81F13293-7D96-4BD1-ABC5-6E364B41E34D}" type="pres">
      <dgm:prSet presAssocID="{F8ED3334-4C6A-4A47-A4CE-BB65D60A906E}" presName="desTx" presStyleLbl="alignAccFollowNode1" presStyleIdx="2" presStyleCnt="5">
        <dgm:presLayoutVars>
          <dgm:bulletEnabled val="1"/>
        </dgm:presLayoutVars>
      </dgm:prSet>
      <dgm:spPr/>
      <dgm:t>
        <a:bodyPr/>
        <a:lstStyle/>
        <a:p>
          <a:endParaRPr lang="en-US"/>
        </a:p>
      </dgm:t>
    </dgm:pt>
    <dgm:pt modelId="{89B754DB-F0B0-44D4-A849-9C66E22E4213}" type="pres">
      <dgm:prSet presAssocID="{D1A9FE27-BE83-4356-8234-2D08D429D658}" presName="space" presStyleCnt="0"/>
      <dgm:spPr/>
    </dgm:pt>
    <dgm:pt modelId="{30CF44EA-EF2A-4B2F-9A37-A45B94B29DF1}" type="pres">
      <dgm:prSet presAssocID="{3C5C5DEA-E9D3-44D7-9B01-1E846E5A6555}" presName="composite" presStyleCnt="0"/>
      <dgm:spPr/>
    </dgm:pt>
    <dgm:pt modelId="{8AF77F17-5C14-4801-BAFD-A519E7924783}" type="pres">
      <dgm:prSet presAssocID="{3C5C5DEA-E9D3-44D7-9B01-1E846E5A6555}" presName="parTx" presStyleLbl="alignNode1" presStyleIdx="3" presStyleCnt="5">
        <dgm:presLayoutVars>
          <dgm:chMax val="0"/>
          <dgm:chPref val="0"/>
          <dgm:bulletEnabled val="1"/>
        </dgm:presLayoutVars>
      </dgm:prSet>
      <dgm:spPr/>
      <dgm:t>
        <a:bodyPr/>
        <a:lstStyle/>
        <a:p>
          <a:endParaRPr lang="en-US"/>
        </a:p>
      </dgm:t>
    </dgm:pt>
    <dgm:pt modelId="{A2C7C789-D0B7-4BFC-8CDB-743B878EC71F}" type="pres">
      <dgm:prSet presAssocID="{3C5C5DEA-E9D3-44D7-9B01-1E846E5A6555}" presName="desTx" presStyleLbl="alignAccFollowNode1" presStyleIdx="3" presStyleCnt="5">
        <dgm:presLayoutVars>
          <dgm:bulletEnabled val="1"/>
        </dgm:presLayoutVars>
      </dgm:prSet>
      <dgm:spPr/>
      <dgm:t>
        <a:bodyPr/>
        <a:lstStyle/>
        <a:p>
          <a:endParaRPr lang="en-US"/>
        </a:p>
      </dgm:t>
    </dgm:pt>
    <dgm:pt modelId="{DC355D3B-9C6A-4D35-B9C0-408EC41AEF93}" type="pres">
      <dgm:prSet presAssocID="{D771DB39-999E-42AE-BF8D-E9FDC4F9FBAD}" presName="space" presStyleCnt="0"/>
      <dgm:spPr/>
    </dgm:pt>
    <dgm:pt modelId="{ED4B83C3-7B6D-451B-8C5A-3F4040C69183}" type="pres">
      <dgm:prSet presAssocID="{337EB1FD-4137-4D0E-BFA4-07266ACAF7DE}" presName="composite" presStyleCnt="0"/>
      <dgm:spPr/>
    </dgm:pt>
    <dgm:pt modelId="{7DD9B729-E49C-482B-9DA8-4EBE852642CA}" type="pres">
      <dgm:prSet presAssocID="{337EB1FD-4137-4D0E-BFA4-07266ACAF7DE}" presName="parTx" presStyleLbl="alignNode1" presStyleIdx="4" presStyleCnt="5">
        <dgm:presLayoutVars>
          <dgm:chMax val="0"/>
          <dgm:chPref val="0"/>
          <dgm:bulletEnabled val="1"/>
        </dgm:presLayoutVars>
      </dgm:prSet>
      <dgm:spPr/>
      <dgm:t>
        <a:bodyPr/>
        <a:lstStyle/>
        <a:p>
          <a:endParaRPr lang="en-US"/>
        </a:p>
      </dgm:t>
    </dgm:pt>
    <dgm:pt modelId="{30095D3F-19E5-4525-AAD2-1F641BF0FB5B}" type="pres">
      <dgm:prSet presAssocID="{337EB1FD-4137-4D0E-BFA4-07266ACAF7DE}" presName="desTx" presStyleLbl="alignAccFollowNode1" presStyleIdx="4" presStyleCnt="5">
        <dgm:presLayoutVars>
          <dgm:bulletEnabled val="1"/>
        </dgm:presLayoutVars>
      </dgm:prSet>
      <dgm:spPr/>
      <dgm:t>
        <a:bodyPr/>
        <a:lstStyle/>
        <a:p>
          <a:endParaRPr lang="en-US"/>
        </a:p>
      </dgm:t>
    </dgm:pt>
  </dgm:ptLst>
  <dgm:cxnLst>
    <dgm:cxn modelId="{6AAAE2F2-6AB7-45E4-B6C6-4CCE0CA9F2A1}" srcId="{F8ED3334-4C6A-4A47-A4CE-BB65D60A906E}" destId="{F64826F7-CF5A-4342-A0D4-62367635A0BF}" srcOrd="0" destOrd="0" parTransId="{BEA25F47-7BEB-42DD-B34C-4F1EC843B4E6}" sibTransId="{54A6F1B2-DD29-4D39-80B1-CF244CB0896A}"/>
    <dgm:cxn modelId="{F66F63B0-8C64-4199-AC36-84711837D69B}" srcId="{2FBC2F00-FB02-4047-8754-C9D79A5EE426}" destId="{107CCCA3-92EA-413F-8ABA-05424FD51841}" srcOrd="0" destOrd="0" parTransId="{01F65329-8EC7-4E98-8CEF-8ABF1AC3E898}" sibTransId="{70F47459-B0BA-4BEF-9D1C-C61413A3E86D}"/>
    <dgm:cxn modelId="{4A934721-320A-4B74-81CC-85580345E745}" type="presOf" srcId="{107CCCA3-92EA-413F-8ABA-05424FD51841}" destId="{7CD5476C-25BB-44C7-80E9-4C9FF033390A}" srcOrd="0" destOrd="0" presId="urn:microsoft.com/office/officeart/2005/8/layout/hList1"/>
    <dgm:cxn modelId="{3C07450A-CB2A-4AFA-8751-BAC661B910E8}" srcId="{A2710CCF-C621-4454-8816-33D89DE84F74}" destId="{429DD966-FA8F-4EE1-810B-52C4E3CB99AB}" srcOrd="0" destOrd="0" parTransId="{A56E3852-F37D-40FD-A8E3-CADE6648DB29}" sibTransId="{A7E93701-21C1-4AEF-9A0E-B54A340049D7}"/>
    <dgm:cxn modelId="{6B0FD6B9-CC7A-42A6-9E79-9109E852B66F}" type="presOf" srcId="{C6F709A7-918F-4606-8F0F-DED991CA6849}" destId="{30095D3F-19E5-4525-AAD2-1F641BF0FB5B}" srcOrd="0" destOrd="0" presId="urn:microsoft.com/office/officeart/2005/8/layout/hList1"/>
    <dgm:cxn modelId="{E4BF0089-00A7-4282-8112-8FCEE3F1A092}" type="presOf" srcId="{97370C1F-FC57-46FD-AFB8-E3B046B738CF}" destId="{A2C7C789-D0B7-4BFC-8CDB-743B878EC71F}" srcOrd="0" destOrd="0" presId="urn:microsoft.com/office/officeart/2005/8/layout/hList1"/>
    <dgm:cxn modelId="{A7B4ABC1-C2F5-49EB-A14D-F55F4573870F}" type="presOf" srcId="{A2710CCF-C621-4454-8816-33D89DE84F74}" destId="{653115EF-A79C-4AC9-B993-482E92512F29}" srcOrd="0" destOrd="0" presId="urn:microsoft.com/office/officeart/2005/8/layout/hList1"/>
    <dgm:cxn modelId="{DDFF2106-538C-4A9D-9862-AFC35B545B27}" srcId="{3C5C5DEA-E9D3-44D7-9B01-1E846E5A6555}" destId="{97370C1F-FC57-46FD-AFB8-E3B046B738CF}" srcOrd="0" destOrd="0" parTransId="{2296BE4C-CE23-4D36-986D-01EA71EE43AA}" sibTransId="{96998602-1A50-4B0B-9FAD-A6A1F02A98AA}"/>
    <dgm:cxn modelId="{7FA968B3-1D6C-414C-B079-CAC6958C83CF}" srcId="{855C03B7-F460-46EE-9A8B-C13547E26A24}" destId="{337EB1FD-4137-4D0E-BFA4-07266ACAF7DE}" srcOrd="4" destOrd="0" parTransId="{2FE9A50B-8AC7-4160-8BDD-737CB8BDACD9}" sibTransId="{D8829042-B9B8-4A28-9CFC-B857CF54F895}"/>
    <dgm:cxn modelId="{C0A1E626-A121-4ABB-B906-FC2FE5A7C00A}" srcId="{855C03B7-F460-46EE-9A8B-C13547E26A24}" destId="{3C5C5DEA-E9D3-44D7-9B01-1E846E5A6555}" srcOrd="3" destOrd="0" parTransId="{51C41996-ED53-4F7A-83B9-785ADA585BDE}" sibTransId="{D771DB39-999E-42AE-BF8D-E9FDC4F9FBAD}"/>
    <dgm:cxn modelId="{EDEAF225-F094-4352-9D19-96659DA4212D}" srcId="{337EB1FD-4137-4D0E-BFA4-07266ACAF7DE}" destId="{C6F709A7-918F-4606-8F0F-DED991CA6849}" srcOrd="0" destOrd="0" parTransId="{473227ED-408A-43F2-9F24-2113025074EB}" sibTransId="{93E30940-7DF0-420E-9597-8E686EB0551D}"/>
    <dgm:cxn modelId="{A6D65713-4DD8-48CF-B1D8-6D007AAB9D32}" srcId="{855C03B7-F460-46EE-9A8B-C13547E26A24}" destId="{F8ED3334-4C6A-4A47-A4CE-BB65D60A906E}" srcOrd="2" destOrd="0" parTransId="{324E9AF3-28E6-4EF8-9666-07E0B80532CB}" sibTransId="{D1A9FE27-BE83-4356-8234-2D08D429D658}"/>
    <dgm:cxn modelId="{54DF59BF-55ED-4F94-A7A1-92C7485A3A59}" type="presOf" srcId="{337EB1FD-4137-4D0E-BFA4-07266ACAF7DE}" destId="{7DD9B729-E49C-482B-9DA8-4EBE852642CA}" srcOrd="0" destOrd="0" presId="urn:microsoft.com/office/officeart/2005/8/layout/hList1"/>
    <dgm:cxn modelId="{449C9F56-587E-41AB-B8A5-30E09526314A}" type="presOf" srcId="{429DD966-FA8F-4EE1-810B-52C4E3CB99AB}" destId="{AB8E328E-9F8C-48F9-AC81-001ACBB9A642}" srcOrd="0" destOrd="0" presId="urn:microsoft.com/office/officeart/2005/8/layout/hList1"/>
    <dgm:cxn modelId="{67439B3D-631C-4B2F-B5D6-F3435071A093}" srcId="{855C03B7-F460-46EE-9A8B-C13547E26A24}" destId="{2FBC2F00-FB02-4047-8754-C9D79A5EE426}" srcOrd="0" destOrd="0" parTransId="{92844F74-6FB4-4C36-A389-1D517AD32BA3}" sibTransId="{EA6D46F8-EBF7-4038-8E95-CF617A0760C2}"/>
    <dgm:cxn modelId="{785F9C10-5E90-41C0-BA28-FB6296C8BB38}" type="presOf" srcId="{2FBC2F00-FB02-4047-8754-C9D79A5EE426}" destId="{95824805-9979-4FF3-B66E-67B8DC4D3B84}" srcOrd="0" destOrd="0" presId="urn:microsoft.com/office/officeart/2005/8/layout/hList1"/>
    <dgm:cxn modelId="{0F7042C7-B282-4498-98C3-91FCF8641ED8}" type="presOf" srcId="{3C5C5DEA-E9D3-44D7-9B01-1E846E5A6555}" destId="{8AF77F17-5C14-4801-BAFD-A519E7924783}" srcOrd="0" destOrd="0" presId="urn:microsoft.com/office/officeart/2005/8/layout/hList1"/>
    <dgm:cxn modelId="{15F4AD6C-13B6-45BC-B4A1-F1FDA42CB2B5}" type="presOf" srcId="{855C03B7-F460-46EE-9A8B-C13547E26A24}" destId="{1197A8C5-15E9-4A04-AA3B-AC668FDF9D3B}" srcOrd="0" destOrd="0" presId="urn:microsoft.com/office/officeart/2005/8/layout/hList1"/>
    <dgm:cxn modelId="{8E2E5991-3BA0-4ED7-B3DE-A961ABC5C66D}" type="presOf" srcId="{F8ED3334-4C6A-4A47-A4CE-BB65D60A906E}" destId="{5A34BD96-BABE-46BC-A19F-AECF0E82A9E7}" srcOrd="0" destOrd="0" presId="urn:microsoft.com/office/officeart/2005/8/layout/hList1"/>
    <dgm:cxn modelId="{29520A86-A7AF-41B6-BB7E-B1EB1012566D}" type="presOf" srcId="{F64826F7-CF5A-4342-A0D4-62367635A0BF}" destId="{81F13293-7D96-4BD1-ABC5-6E364B41E34D}" srcOrd="0" destOrd="0" presId="urn:microsoft.com/office/officeart/2005/8/layout/hList1"/>
    <dgm:cxn modelId="{56C0A1DA-8BEE-44E9-AF57-21FEB484C4D0}" srcId="{855C03B7-F460-46EE-9A8B-C13547E26A24}" destId="{A2710CCF-C621-4454-8816-33D89DE84F74}" srcOrd="1" destOrd="0" parTransId="{AFEA9C42-4635-497F-A425-6D02C08D5823}" sibTransId="{E9AA19C3-7E74-472B-957D-DD980A102F28}"/>
    <dgm:cxn modelId="{3202FA62-C963-4FC5-ABC9-653E82847292}" type="presParOf" srcId="{1197A8C5-15E9-4A04-AA3B-AC668FDF9D3B}" destId="{88D49C38-38BB-41ED-A730-B1DE0360D5E0}" srcOrd="0" destOrd="0" presId="urn:microsoft.com/office/officeart/2005/8/layout/hList1"/>
    <dgm:cxn modelId="{699CC32B-55CC-4328-9407-39EA62CCC175}" type="presParOf" srcId="{88D49C38-38BB-41ED-A730-B1DE0360D5E0}" destId="{95824805-9979-4FF3-B66E-67B8DC4D3B84}" srcOrd="0" destOrd="0" presId="urn:microsoft.com/office/officeart/2005/8/layout/hList1"/>
    <dgm:cxn modelId="{85DA5335-A6BA-4F3A-B37E-2125FFAA5B33}" type="presParOf" srcId="{88D49C38-38BB-41ED-A730-B1DE0360D5E0}" destId="{7CD5476C-25BB-44C7-80E9-4C9FF033390A}" srcOrd="1" destOrd="0" presId="urn:microsoft.com/office/officeart/2005/8/layout/hList1"/>
    <dgm:cxn modelId="{95674AA8-7668-4C3B-B258-2776EF12A35C}" type="presParOf" srcId="{1197A8C5-15E9-4A04-AA3B-AC668FDF9D3B}" destId="{C457C8F3-08FC-4DD1-BBA9-8F5B9CD037C9}" srcOrd="1" destOrd="0" presId="urn:microsoft.com/office/officeart/2005/8/layout/hList1"/>
    <dgm:cxn modelId="{109014B3-778A-4075-ADCF-7A715F770A13}" type="presParOf" srcId="{1197A8C5-15E9-4A04-AA3B-AC668FDF9D3B}" destId="{B2792DBA-1944-4F46-9CA5-380560538367}" srcOrd="2" destOrd="0" presId="urn:microsoft.com/office/officeart/2005/8/layout/hList1"/>
    <dgm:cxn modelId="{8EA4EB24-4B53-4C0D-9F6E-050CD3EDA9FF}" type="presParOf" srcId="{B2792DBA-1944-4F46-9CA5-380560538367}" destId="{653115EF-A79C-4AC9-B993-482E92512F29}" srcOrd="0" destOrd="0" presId="urn:microsoft.com/office/officeart/2005/8/layout/hList1"/>
    <dgm:cxn modelId="{644F9C99-9093-4AA1-9CD2-F529E24DC847}" type="presParOf" srcId="{B2792DBA-1944-4F46-9CA5-380560538367}" destId="{AB8E328E-9F8C-48F9-AC81-001ACBB9A642}" srcOrd="1" destOrd="0" presId="urn:microsoft.com/office/officeart/2005/8/layout/hList1"/>
    <dgm:cxn modelId="{DE469700-C0ED-4E03-8644-BD727DF29992}" type="presParOf" srcId="{1197A8C5-15E9-4A04-AA3B-AC668FDF9D3B}" destId="{72038D00-E99C-4669-A6AD-9218AED52563}" srcOrd="3" destOrd="0" presId="urn:microsoft.com/office/officeart/2005/8/layout/hList1"/>
    <dgm:cxn modelId="{93936ED7-2F1F-43C4-B130-37D6F8CB6879}" type="presParOf" srcId="{1197A8C5-15E9-4A04-AA3B-AC668FDF9D3B}" destId="{31C11C41-D493-41B3-AA45-4E565F0DF44D}" srcOrd="4" destOrd="0" presId="urn:microsoft.com/office/officeart/2005/8/layout/hList1"/>
    <dgm:cxn modelId="{3ABFDA87-891D-4764-8690-35C7CC0B8EF5}" type="presParOf" srcId="{31C11C41-D493-41B3-AA45-4E565F0DF44D}" destId="{5A34BD96-BABE-46BC-A19F-AECF0E82A9E7}" srcOrd="0" destOrd="0" presId="urn:microsoft.com/office/officeart/2005/8/layout/hList1"/>
    <dgm:cxn modelId="{A86113A9-7E13-46F1-9A01-58B1D2B613A9}" type="presParOf" srcId="{31C11C41-D493-41B3-AA45-4E565F0DF44D}" destId="{81F13293-7D96-4BD1-ABC5-6E364B41E34D}" srcOrd="1" destOrd="0" presId="urn:microsoft.com/office/officeart/2005/8/layout/hList1"/>
    <dgm:cxn modelId="{99AE520F-68AA-42AC-9F9E-C7F68FC6D0BE}" type="presParOf" srcId="{1197A8C5-15E9-4A04-AA3B-AC668FDF9D3B}" destId="{89B754DB-F0B0-44D4-A849-9C66E22E4213}" srcOrd="5" destOrd="0" presId="urn:microsoft.com/office/officeart/2005/8/layout/hList1"/>
    <dgm:cxn modelId="{070832EB-62AD-44C5-9A0C-ED5C2CAD3E94}" type="presParOf" srcId="{1197A8C5-15E9-4A04-AA3B-AC668FDF9D3B}" destId="{30CF44EA-EF2A-4B2F-9A37-A45B94B29DF1}" srcOrd="6" destOrd="0" presId="urn:microsoft.com/office/officeart/2005/8/layout/hList1"/>
    <dgm:cxn modelId="{20AD9130-A00D-4D25-9B67-E669CCE1B1C6}" type="presParOf" srcId="{30CF44EA-EF2A-4B2F-9A37-A45B94B29DF1}" destId="{8AF77F17-5C14-4801-BAFD-A519E7924783}" srcOrd="0" destOrd="0" presId="urn:microsoft.com/office/officeart/2005/8/layout/hList1"/>
    <dgm:cxn modelId="{86200B02-99D4-47EA-B86A-AF4169EC8EDC}" type="presParOf" srcId="{30CF44EA-EF2A-4B2F-9A37-A45B94B29DF1}" destId="{A2C7C789-D0B7-4BFC-8CDB-743B878EC71F}" srcOrd="1" destOrd="0" presId="urn:microsoft.com/office/officeart/2005/8/layout/hList1"/>
    <dgm:cxn modelId="{06B36F07-1423-4597-A5DA-81D4525A930B}" type="presParOf" srcId="{1197A8C5-15E9-4A04-AA3B-AC668FDF9D3B}" destId="{DC355D3B-9C6A-4D35-B9C0-408EC41AEF93}" srcOrd="7" destOrd="0" presId="urn:microsoft.com/office/officeart/2005/8/layout/hList1"/>
    <dgm:cxn modelId="{F92255FF-C1BD-4356-BCDC-B575A7A0BF97}" type="presParOf" srcId="{1197A8C5-15E9-4A04-AA3B-AC668FDF9D3B}" destId="{ED4B83C3-7B6D-451B-8C5A-3F4040C69183}" srcOrd="8" destOrd="0" presId="urn:microsoft.com/office/officeart/2005/8/layout/hList1"/>
    <dgm:cxn modelId="{BD692DCB-3537-48C4-9CF5-DB7F4ED6895B}" type="presParOf" srcId="{ED4B83C3-7B6D-451B-8C5A-3F4040C69183}" destId="{7DD9B729-E49C-482B-9DA8-4EBE852642CA}" srcOrd="0" destOrd="0" presId="urn:microsoft.com/office/officeart/2005/8/layout/hList1"/>
    <dgm:cxn modelId="{B76E613F-C5A5-446C-88F0-FF4DE4178E93}" type="presParOf" srcId="{ED4B83C3-7B6D-451B-8C5A-3F4040C69183}" destId="{30095D3F-19E5-4525-AAD2-1F641BF0FB5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A7B9DBB-9281-4003-8BED-EC861E2564C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A9580C8-71F3-4252-88FE-43353620585D}">
      <dgm:prSet phldrT="[Text]"/>
      <dgm:spPr/>
      <dgm:t>
        <a:bodyPr/>
        <a:lstStyle/>
        <a:p>
          <a:r>
            <a:rPr lang="en-US" smtClean="0"/>
            <a:t>Software architecture provides a representation that facilitates communication among all stakeholders</a:t>
          </a:r>
          <a:endParaRPr lang="en-US" dirty="0"/>
        </a:p>
      </dgm:t>
    </dgm:pt>
    <dgm:pt modelId="{A793A420-2143-42B2-A3A0-A69DE6B84B3D}" type="parTrans" cxnId="{6BC356A3-BD4E-4F00-8566-3DBB41E28586}">
      <dgm:prSet/>
      <dgm:spPr/>
      <dgm:t>
        <a:bodyPr/>
        <a:lstStyle/>
        <a:p>
          <a:endParaRPr lang="en-US"/>
        </a:p>
      </dgm:t>
    </dgm:pt>
    <dgm:pt modelId="{D962F9F6-DA03-476B-A7A7-17DC1CE05B09}" type="sibTrans" cxnId="{6BC356A3-BD4E-4F00-8566-3DBB41E28586}">
      <dgm:prSet/>
      <dgm:spPr/>
      <dgm:t>
        <a:bodyPr/>
        <a:lstStyle/>
        <a:p>
          <a:endParaRPr lang="en-US"/>
        </a:p>
      </dgm:t>
    </dgm:pt>
    <dgm:pt modelId="{9CAC1F14-A9B3-421A-B736-5B8FC7DD004E}">
      <dgm:prSet/>
      <dgm:spPr/>
      <dgm:t>
        <a:bodyPr/>
        <a:lstStyle/>
        <a:p>
          <a:r>
            <a:rPr lang="en-US" smtClean="0"/>
            <a:t>The architecture highlights early design decisions that will have a profound impact on all software engineering work that follows</a:t>
          </a:r>
          <a:endParaRPr lang="en-US" dirty="0"/>
        </a:p>
      </dgm:t>
    </dgm:pt>
    <dgm:pt modelId="{2FE9E1D5-5E2A-433B-BA7A-62B2AE9FC5ED}" type="parTrans" cxnId="{1215F623-F30D-4EE9-A0F2-43543CAF5BE5}">
      <dgm:prSet/>
      <dgm:spPr/>
      <dgm:t>
        <a:bodyPr/>
        <a:lstStyle/>
        <a:p>
          <a:endParaRPr lang="en-US"/>
        </a:p>
      </dgm:t>
    </dgm:pt>
    <dgm:pt modelId="{1381B938-508B-4562-8F7C-AFFED330FE11}" type="sibTrans" cxnId="{1215F623-F30D-4EE9-A0F2-43543CAF5BE5}">
      <dgm:prSet/>
      <dgm:spPr/>
      <dgm:t>
        <a:bodyPr/>
        <a:lstStyle/>
        <a:p>
          <a:endParaRPr lang="en-US"/>
        </a:p>
      </dgm:t>
    </dgm:pt>
    <dgm:pt modelId="{B3786553-5D2A-42C2-8CCE-B81A1A2C318D}">
      <dgm:prSet/>
      <dgm:spPr/>
      <dgm:t>
        <a:bodyPr/>
        <a:lstStyle/>
        <a:p>
          <a:r>
            <a:rPr lang="en-US" smtClean="0"/>
            <a:t>Architecture “constitutes a relatively small, intellectually graspable model of how the system is structured and how its components work together</a:t>
          </a:r>
          <a:endParaRPr lang="en-US" dirty="0"/>
        </a:p>
      </dgm:t>
    </dgm:pt>
    <dgm:pt modelId="{C49B8AAD-01A5-4C1D-A728-92373599FFE6}" type="parTrans" cxnId="{E1228BEA-6552-42AA-8EEA-ABA80D2908D5}">
      <dgm:prSet/>
      <dgm:spPr/>
      <dgm:t>
        <a:bodyPr/>
        <a:lstStyle/>
        <a:p>
          <a:endParaRPr lang="en-US"/>
        </a:p>
      </dgm:t>
    </dgm:pt>
    <dgm:pt modelId="{68E33A5E-FE87-4FCF-AF05-E9B181825BAC}" type="sibTrans" cxnId="{E1228BEA-6552-42AA-8EEA-ABA80D2908D5}">
      <dgm:prSet/>
      <dgm:spPr/>
      <dgm:t>
        <a:bodyPr/>
        <a:lstStyle/>
        <a:p>
          <a:endParaRPr lang="en-US"/>
        </a:p>
      </dgm:t>
    </dgm:pt>
    <dgm:pt modelId="{CE187491-EC8B-4FE6-A71A-6D7F29CE852C}" type="pres">
      <dgm:prSet presAssocID="{9A7B9DBB-9281-4003-8BED-EC861E2564CC}" presName="linear" presStyleCnt="0">
        <dgm:presLayoutVars>
          <dgm:animLvl val="lvl"/>
          <dgm:resizeHandles val="exact"/>
        </dgm:presLayoutVars>
      </dgm:prSet>
      <dgm:spPr/>
      <dgm:t>
        <a:bodyPr/>
        <a:lstStyle/>
        <a:p>
          <a:endParaRPr lang="en-US"/>
        </a:p>
      </dgm:t>
    </dgm:pt>
    <dgm:pt modelId="{FBAD5F52-9403-4743-BC85-B4F37E21513E}" type="pres">
      <dgm:prSet presAssocID="{EA9580C8-71F3-4252-88FE-43353620585D}" presName="parentText" presStyleLbl="node1" presStyleIdx="0" presStyleCnt="3">
        <dgm:presLayoutVars>
          <dgm:chMax val="0"/>
          <dgm:bulletEnabled val="1"/>
        </dgm:presLayoutVars>
      </dgm:prSet>
      <dgm:spPr/>
      <dgm:t>
        <a:bodyPr/>
        <a:lstStyle/>
        <a:p>
          <a:endParaRPr lang="en-US"/>
        </a:p>
      </dgm:t>
    </dgm:pt>
    <dgm:pt modelId="{ECE83275-CE3E-4C6B-96E0-EC95B99D9212}" type="pres">
      <dgm:prSet presAssocID="{D962F9F6-DA03-476B-A7A7-17DC1CE05B09}" presName="spacer" presStyleCnt="0"/>
      <dgm:spPr/>
    </dgm:pt>
    <dgm:pt modelId="{ECCCD16F-BA1F-4C96-BC6A-4282C1C83812}" type="pres">
      <dgm:prSet presAssocID="{9CAC1F14-A9B3-421A-B736-5B8FC7DD004E}" presName="parentText" presStyleLbl="node1" presStyleIdx="1" presStyleCnt="3">
        <dgm:presLayoutVars>
          <dgm:chMax val="0"/>
          <dgm:bulletEnabled val="1"/>
        </dgm:presLayoutVars>
      </dgm:prSet>
      <dgm:spPr/>
      <dgm:t>
        <a:bodyPr/>
        <a:lstStyle/>
        <a:p>
          <a:endParaRPr lang="en-US"/>
        </a:p>
      </dgm:t>
    </dgm:pt>
    <dgm:pt modelId="{7CFD137F-6E7D-4CCA-90FC-DEE7DFEF1E79}" type="pres">
      <dgm:prSet presAssocID="{1381B938-508B-4562-8F7C-AFFED330FE11}" presName="spacer" presStyleCnt="0"/>
      <dgm:spPr/>
    </dgm:pt>
    <dgm:pt modelId="{5419FF9A-2CAA-431C-A44D-51072D69DC2E}" type="pres">
      <dgm:prSet presAssocID="{B3786553-5D2A-42C2-8CCE-B81A1A2C318D}" presName="parentText" presStyleLbl="node1" presStyleIdx="2" presStyleCnt="3">
        <dgm:presLayoutVars>
          <dgm:chMax val="0"/>
          <dgm:bulletEnabled val="1"/>
        </dgm:presLayoutVars>
      </dgm:prSet>
      <dgm:spPr/>
      <dgm:t>
        <a:bodyPr/>
        <a:lstStyle/>
        <a:p>
          <a:endParaRPr lang="en-US"/>
        </a:p>
      </dgm:t>
    </dgm:pt>
  </dgm:ptLst>
  <dgm:cxnLst>
    <dgm:cxn modelId="{F9641E9C-6FA9-4C45-A1A6-BA0C5C881E64}" type="presOf" srcId="{9A7B9DBB-9281-4003-8BED-EC861E2564CC}" destId="{CE187491-EC8B-4FE6-A71A-6D7F29CE852C}" srcOrd="0" destOrd="0" presId="urn:microsoft.com/office/officeart/2005/8/layout/vList2"/>
    <dgm:cxn modelId="{58D28996-0539-41B0-BB5B-9AF16382125D}" type="presOf" srcId="{EA9580C8-71F3-4252-88FE-43353620585D}" destId="{FBAD5F52-9403-4743-BC85-B4F37E21513E}" srcOrd="0" destOrd="0" presId="urn:microsoft.com/office/officeart/2005/8/layout/vList2"/>
    <dgm:cxn modelId="{1215F623-F30D-4EE9-A0F2-43543CAF5BE5}" srcId="{9A7B9DBB-9281-4003-8BED-EC861E2564CC}" destId="{9CAC1F14-A9B3-421A-B736-5B8FC7DD004E}" srcOrd="1" destOrd="0" parTransId="{2FE9E1D5-5E2A-433B-BA7A-62B2AE9FC5ED}" sibTransId="{1381B938-508B-4562-8F7C-AFFED330FE11}"/>
    <dgm:cxn modelId="{E1228BEA-6552-42AA-8EEA-ABA80D2908D5}" srcId="{9A7B9DBB-9281-4003-8BED-EC861E2564CC}" destId="{B3786553-5D2A-42C2-8CCE-B81A1A2C318D}" srcOrd="2" destOrd="0" parTransId="{C49B8AAD-01A5-4C1D-A728-92373599FFE6}" sibTransId="{68E33A5E-FE87-4FCF-AF05-E9B181825BAC}"/>
    <dgm:cxn modelId="{6BC356A3-BD4E-4F00-8566-3DBB41E28586}" srcId="{9A7B9DBB-9281-4003-8BED-EC861E2564CC}" destId="{EA9580C8-71F3-4252-88FE-43353620585D}" srcOrd="0" destOrd="0" parTransId="{A793A420-2143-42B2-A3A0-A69DE6B84B3D}" sibTransId="{D962F9F6-DA03-476B-A7A7-17DC1CE05B09}"/>
    <dgm:cxn modelId="{D7DC3A51-B6FA-4480-AC89-346B0FCCB49F}" type="presOf" srcId="{B3786553-5D2A-42C2-8CCE-B81A1A2C318D}" destId="{5419FF9A-2CAA-431C-A44D-51072D69DC2E}" srcOrd="0" destOrd="0" presId="urn:microsoft.com/office/officeart/2005/8/layout/vList2"/>
    <dgm:cxn modelId="{D05724C1-3AD4-4380-AAE3-171A722A533F}" type="presOf" srcId="{9CAC1F14-A9B3-421A-B736-5B8FC7DD004E}" destId="{ECCCD16F-BA1F-4C96-BC6A-4282C1C83812}" srcOrd="0" destOrd="0" presId="urn:microsoft.com/office/officeart/2005/8/layout/vList2"/>
    <dgm:cxn modelId="{7E014CA5-5AEF-4905-9DAF-FCE0135147EB}" type="presParOf" srcId="{CE187491-EC8B-4FE6-A71A-6D7F29CE852C}" destId="{FBAD5F52-9403-4743-BC85-B4F37E21513E}" srcOrd="0" destOrd="0" presId="urn:microsoft.com/office/officeart/2005/8/layout/vList2"/>
    <dgm:cxn modelId="{49169F90-E4E9-453A-89E2-806142DCB0B2}" type="presParOf" srcId="{CE187491-EC8B-4FE6-A71A-6D7F29CE852C}" destId="{ECE83275-CE3E-4C6B-96E0-EC95B99D9212}" srcOrd="1" destOrd="0" presId="urn:microsoft.com/office/officeart/2005/8/layout/vList2"/>
    <dgm:cxn modelId="{3C932104-AB8B-4373-B6DE-FD3EF9E60F00}" type="presParOf" srcId="{CE187491-EC8B-4FE6-A71A-6D7F29CE852C}" destId="{ECCCD16F-BA1F-4C96-BC6A-4282C1C83812}" srcOrd="2" destOrd="0" presId="urn:microsoft.com/office/officeart/2005/8/layout/vList2"/>
    <dgm:cxn modelId="{3D8C2041-8E99-4E3F-A278-5D570F571B8F}" type="presParOf" srcId="{CE187491-EC8B-4FE6-A71A-6D7F29CE852C}" destId="{7CFD137F-6E7D-4CCA-90FC-DEE7DFEF1E79}" srcOrd="3" destOrd="0" presId="urn:microsoft.com/office/officeart/2005/8/layout/vList2"/>
    <dgm:cxn modelId="{0E450634-E69E-4BDE-98E0-29EB786B0F92}" type="presParOf" srcId="{CE187491-EC8B-4FE6-A71A-6D7F29CE852C}" destId="{5419FF9A-2CAA-431C-A44D-51072D69DC2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20F43C-509A-4953-8772-1789A828A2E4}" type="doc">
      <dgm:prSet loTypeId="urn:microsoft.com/office/officeart/2005/8/layout/default" loCatId="list" qsTypeId="urn:microsoft.com/office/officeart/2005/8/quickstyle/3d2" qsCatId="3D" csTypeId="urn:microsoft.com/office/officeart/2005/8/colors/colorful3" csCatId="colorful" phldr="1"/>
      <dgm:spPr/>
      <dgm:t>
        <a:bodyPr/>
        <a:lstStyle/>
        <a:p>
          <a:endParaRPr lang="en-US"/>
        </a:p>
      </dgm:t>
    </dgm:pt>
    <dgm:pt modelId="{AC310CED-596F-4529-9F9F-19DC9C2689A9}">
      <dgm:prSet phldrT="[Text]"/>
      <dgm:spPr/>
      <dgm:t>
        <a:bodyPr/>
        <a:lstStyle/>
        <a:p>
          <a:r>
            <a:rPr lang="en-US" dirty="0" smtClean="0"/>
            <a:t>Data-centered Architecture</a:t>
          </a:r>
          <a:endParaRPr lang="en-US" dirty="0"/>
        </a:p>
      </dgm:t>
    </dgm:pt>
    <dgm:pt modelId="{B262C172-B2A9-41C6-9C9F-D0B40EA1BE34}" type="parTrans" cxnId="{C3CE8C14-829F-426B-B296-699A4B6B5D16}">
      <dgm:prSet/>
      <dgm:spPr/>
      <dgm:t>
        <a:bodyPr/>
        <a:lstStyle/>
        <a:p>
          <a:endParaRPr lang="en-US"/>
        </a:p>
      </dgm:t>
    </dgm:pt>
    <dgm:pt modelId="{85A063F7-40FD-4348-A3FB-F3BE7219D0B7}" type="sibTrans" cxnId="{C3CE8C14-829F-426B-B296-699A4B6B5D16}">
      <dgm:prSet/>
      <dgm:spPr/>
      <dgm:t>
        <a:bodyPr/>
        <a:lstStyle/>
        <a:p>
          <a:endParaRPr lang="en-US"/>
        </a:p>
      </dgm:t>
    </dgm:pt>
    <dgm:pt modelId="{9072E86B-0C15-43C8-BD9F-676C5E937D98}">
      <dgm:prSet phldrT="[Text]"/>
      <dgm:spPr/>
      <dgm:t>
        <a:bodyPr/>
        <a:lstStyle/>
        <a:p>
          <a:r>
            <a:rPr lang="en-US" dirty="0" smtClean="0"/>
            <a:t>Data-Flow Architecture</a:t>
          </a:r>
          <a:endParaRPr lang="en-US" dirty="0"/>
        </a:p>
      </dgm:t>
    </dgm:pt>
    <dgm:pt modelId="{C5A91C04-6A26-401C-B1FB-BC02E13CFA07}" type="parTrans" cxnId="{91008E10-2AAF-4FD1-A948-69AD701FC9A2}">
      <dgm:prSet/>
      <dgm:spPr/>
      <dgm:t>
        <a:bodyPr/>
        <a:lstStyle/>
        <a:p>
          <a:endParaRPr lang="en-US"/>
        </a:p>
      </dgm:t>
    </dgm:pt>
    <dgm:pt modelId="{27140F5D-0301-4091-8505-D87AB81B9F3F}" type="sibTrans" cxnId="{91008E10-2AAF-4FD1-A948-69AD701FC9A2}">
      <dgm:prSet/>
      <dgm:spPr/>
      <dgm:t>
        <a:bodyPr/>
        <a:lstStyle/>
        <a:p>
          <a:endParaRPr lang="en-US"/>
        </a:p>
      </dgm:t>
    </dgm:pt>
    <dgm:pt modelId="{D55B0998-E561-4466-B6F1-61D9F108FF74}">
      <dgm:prSet phldrT="[Text]"/>
      <dgm:spPr/>
      <dgm:t>
        <a:bodyPr/>
        <a:lstStyle/>
        <a:p>
          <a:r>
            <a:rPr lang="en-US" dirty="0" smtClean="0"/>
            <a:t>Call-and-Return Architecture</a:t>
          </a:r>
          <a:endParaRPr lang="en-US" dirty="0"/>
        </a:p>
      </dgm:t>
    </dgm:pt>
    <dgm:pt modelId="{D4E5D44F-C20A-41A4-9536-AD48B28027C4}" type="parTrans" cxnId="{ABB124E7-4E53-470F-AB5E-CFF521DDA490}">
      <dgm:prSet/>
      <dgm:spPr/>
      <dgm:t>
        <a:bodyPr/>
        <a:lstStyle/>
        <a:p>
          <a:endParaRPr lang="en-US"/>
        </a:p>
      </dgm:t>
    </dgm:pt>
    <dgm:pt modelId="{1381BA86-4E8E-4F4E-BCBB-EEA78CCE87D5}" type="sibTrans" cxnId="{ABB124E7-4E53-470F-AB5E-CFF521DDA490}">
      <dgm:prSet/>
      <dgm:spPr/>
      <dgm:t>
        <a:bodyPr/>
        <a:lstStyle/>
        <a:p>
          <a:endParaRPr lang="en-US"/>
        </a:p>
      </dgm:t>
    </dgm:pt>
    <dgm:pt modelId="{21FFE17D-F5A4-4891-84D8-D929F6D75C16}">
      <dgm:prSet phldrT="[Text]"/>
      <dgm:spPr/>
      <dgm:t>
        <a:bodyPr/>
        <a:lstStyle/>
        <a:p>
          <a:r>
            <a:rPr lang="en-US" dirty="0" smtClean="0"/>
            <a:t>Object-Oriented Architecture</a:t>
          </a:r>
          <a:endParaRPr lang="en-US" dirty="0"/>
        </a:p>
      </dgm:t>
    </dgm:pt>
    <dgm:pt modelId="{1D82181C-3D6E-4B31-B6BB-7DCBA143CDD4}" type="parTrans" cxnId="{85334327-E5C2-4689-A438-039A4C009BD3}">
      <dgm:prSet/>
      <dgm:spPr/>
      <dgm:t>
        <a:bodyPr/>
        <a:lstStyle/>
        <a:p>
          <a:endParaRPr lang="en-US"/>
        </a:p>
      </dgm:t>
    </dgm:pt>
    <dgm:pt modelId="{63546D67-F3BE-4A9E-B147-EF12EE9A713A}" type="sibTrans" cxnId="{85334327-E5C2-4689-A438-039A4C009BD3}">
      <dgm:prSet/>
      <dgm:spPr/>
      <dgm:t>
        <a:bodyPr/>
        <a:lstStyle/>
        <a:p>
          <a:endParaRPr lang="en-US"/>
        </a:p>
      </dgm:t>
    </dgm:pt>
    <dgm:pt modelId="{53CA592E-4186-4E0C-99B7-14E230F0A98A}">
      <dgm:prSet phldrT="[Text]"/>
      <dgm:spPr/>
      <dgm:t>
        <a:bodyPr/>
        <a:lstStyle/>
        <a:p>
          <a:r>
            <a:rPr lang="en-US" dirty="0" smtClean="0"/>
            <a:t>Layered Architecture</a:t>
          </a:r>
          <a:endParaRPr lang="en-US" dirty="0"/>
        </a:p>
      </dgm:t>
    </dgm:pt>
    <dgm:pt modelId="{3B25CB22-D29E-41A2-ABF3-55BE546B8D82}" type="parTrans" cxnId="{B0FA01C5-50BC-4FCB-AE4D-EED533C240C1}">
      <dgm:prSet/>
      <dgm:spPr/>
      <dgm:t>
        <a:bodyPr/>
        <a:lstStyle/>
        <a:p>
          <a:endParaRPr lang="en-US"/>
        </a:p>
      </dgm:t>
    </dgm:pt>
    <dgm:pt modelId="{34071364-7056-43D4-B612-E062BD7D7AFB}" type="sibTrans" cxnId="{B0FA01C5-50BC-4FCB-AE4D-EED533C240C1}">
      <dgm:prSet/>
      <dgm:spPr/>
      <dgm:t>
        <a:bodyPr/>
        <a:lstStyle/>
        <a:p>
          <a:endParaRPr lang="en-US"/>
        </a:p>
      </dgm:t>
    </dgm:pt>
    <dgm:pt modelId="{24DA5FD4-6577-4859-A4F9-8472BE72B4D1}" type="pres">
      <dgm:prSet presAssocID="{2920F43C-509A-4953-8772-1789A828A2E4}" presName="diagram" presStyleCnt="0">
        <dgm:presLayoutVars>
          <dgm:dir/>
          <dgm:resizeHandles val="exact"/>
        </dgm:presLayoutVars>
      </dgm:prSet>
      <dgm:spPr/>
      <dgm:t>
        <a:bodyPr/>
        <a:lstStyle/>
        <a:p>
          <a:endParaRPr lang="en-US"/>
        </a:p>
      </dgm:t>
    </dgm:pt>
    <dgm:pt modelId="{994A31C7-0942-401C-980F-862CBF2334F6}" type="pres">
      <dgm:prSet presAssocID="{AC310CED-596F-4529-9F9F-19DC9C2689A9}" presName="node" presStyleLbl="node1" presStyleIdx="0" presStyleCnt="5">
        <dgm:presLayoutVars>
          <dgm:bulletEnabled val="1"/>
        </dgm:presLayoutVars>
      </dgm:prSet>
      <dgm:spPr/>
      <dgm:t>
        <a:bodyPr/>
        <a:lstStyle/>
        <a:p>
          <a:endParaRPr lang="en-US"/>
        </a:p>
      </dgm:t>
    </dgm:pt>
    <dgm:pt modelId="{F6AE4F22-D926-48CA-97CD-7EBE8D957B72}" type="pres">
      <dgm:prSet presAssocID="{85A063F7-40FD-4348-A3FB-F3BE7219D0B7}" presName="sibTrans" presStyleCnt="0"/>
      <dgm:spPr/>
    </dgm:pt>
    <dgm:pt modelId="{1D4A9DA5-ADDA-499A-A540-BFA3DA39D426}" type="pres">
      <dgm:prSet presAssocID="{9072E86B-0C15-43C8-BD9F-676C5E937D98}" presName="node" presStyleLbl="node1" presStyleIdx="1" presStyleCnt="5">
        <dgm:presLayoutVars>
          <dgm:bulletEnabled val="1"/>
        </dgm:presLayoutVars>
      </dgm:prSet>
      <dgm:spPr/>
      <dgm:t>
        <a:bodyPr/>
        <a:lstStyle/>
        <a:p>
          <a:endParaRPr lang="en-US"/>
        </a:p>
      </dgm:t>
    </dgm:pt>
    <dgm:pt modelId="{B7AF31D0-3F08-428D-A2D3-9325A73D894C}" type="pres">
      <dgm:prSet presAssocID="{27140F5D-0301-4091-8505-D87AB81B9F3F}" presName="sibTrans" presStyleCnt="0"/>
      <dgm:spPr/>
    </dgm:pt>
    <dgm:pt modelId="{3C2D89B3-3922-405E-B1F1-1C289F3725EC}" type="pres">
      <dgm:prSet presAssocID="{D55B0998-E561-4466-B6F1-61D9F108FF74}" presName="node" presStyleLbl="node1" presStyleIdx="2" presStyleCnt="5">
        <dgm:presLayoutVars>
          <dgm:bulletEnabled val="1"/>
        </dgm:presLayoutVars>
      </dgm:prSet>
      <dgm:spPr/>
      <dgm:t>
        <a:bodyPr/>
        <a:lstStyle/>
        <a:p>
          <a:endParaRPr lang="en-US"/>
        </a:p>
      </dgm:t>
    </dgm:pt>
    <dgm:pt modelId="{99E1C033-4BA0-4098-A97B-357675C5A481}" type="pres">
      <dgm:prSet presAssocID="{1381BA86-4E8E-4F4E-BCBB-EEA78CCE87D5}" presName="sibTrans" presStyleCnt="0"/>
      <dgm:spPr/>
    </dgm:pt>
    <dgm:pt modelId="{4A3585DE-F2E4-4BF6-88D0-F0D87746B488}" type="pres">
      <dgm:prSet presAssocID="{21FFE17D-F5A4-4891-84D8-D929F6D75C16}" presName="node" presStyleLbl="node1" presStyleIdx="3" presStyleCnt="5">
        <dgm:presLayoutVars>
          <dgm:bulletEnabled val="1"/>
        </dgm:presLayoutVars>
      </dgm:prSet>
      <dgm:spPr/>
      <dgm:t>
        <a:bodyPr/>
        <a:lstStyle/>
        <a:p>
          <a:endParaRPr lang="en-US"/>
        </a:p>
      </dgm:t>
    </dgm:pt>
    <dgm:pt modelId="{99699D86-6F9C-46DB-A695-975C12071A6C}" type="pres">
      <dgm:prSet presAssocID="{63546D67-F3BE-4A9E-B147-EF12EE9A713A}" presName="sibTrans" presStyleCnt="0"/>
      <dgm:spPr/>
    </dgm:pt>
    <dgm:pt modelId="{AF1BD690-5E52-4F6E-A60D-F0B757A1A5E0}" type="pres">
      <dgm:prSet presAssocID="{53CA592E-4186-4E0C-99B7-14E230F0A98A}" presName="node" presStyleLbl="node1" presStyleIdx="4" presStyleCnt="5">
        <dgm:presLayoutVars>
          <dgm:bulletEnabled val="1"/>
        </dgm:presLayoutVars>
      </dgm:prSet>
      <dgm:spPr/>
      <dgm:t>
        <a:bodyPr/>
        <a:lstStyle/>
        <a:p>
          <a:endParaRPr lang="en-US"/>
        </a:p>
      </dgm:t>
    </dgm:pt>
  </dgm:ptLst>
  <dgm:cxnLst>
    <dgm:cxn modelId="{B0FA01C5-50BC-4FCB-AE4D-EED533C240C1}" srcId="{2920F43C-509A-4953-8772-1789A828A2E4}" destId="{53CA592E-4186-4E0C-99B7-14E230F0A98A}" srcOrd="4" destOrd="0" parTransId="{3B25CB22-D29E-41A2-ABF3-55BE546B8D82}" sibTransId="{34071364-7056-43D4-B612-E062BD7D7AFB}"/>
    <dgm:cxn modelId="{5D0CA2FA-23B5-44DD-A025-6188F831240E}" type="presOf" srcId="{9072E86B-0C15-43C8-BD9F-676C5E937D98}" destId="{1D4A9DA5-ADDA-499A-A540-BFA3DA39D426}" srcOrd="0" destOrd="0" presId="urn:microsoft.com/office/officeart/2005/8/layout/default"/>
    <dgm:cxn modelId="{D4D1838A-8DB9-4ACD-9137-883E2FDE5F58}" type="presOf" srcId="{21FFE17D-F5A4-4891-84D8-D929F6D75C16}" destId="{4A3585DE-F2E4-4BF6-88D0-F0D87746B488}" srcOrd="0" destOrd="0" presId="urn:microsoft.com/office/officeart/2005/8/layout/default"/>
    <dgm:cxn modelId="{ABB124E7-4E53-470F-AB5E-CFF521DDA490}" srcId="{2920F43C-509A-4953-8772-1789A828A2E4}" destId="{D55B0998-E561-4466-B6F1-61D9F108FF74}" srcOrd="2" destOrd="0" parTransId="{D4E5D44F-C20A-41A4-9536-AD48B28027C4}" sibTransId="{1381BA86-4E8E-4F4E-BCBB-EEA78CCE87D5}"/>
    <dgm:cxn modelId="{324A0CBC-B84A-4181-9182-1018F21CEC2E}" type="presOf" srcId="{53CA592E-4186-4E0C-99B7-14E230F0A98A}" destId="{AF1BD690-5E52-4F6E-A60D-F0B757A1A5E0}" srcOrd="0" destOrd="0" presId="urn:microsoft.com/office/officeart/2005/8/layout/default"/>
    <dgm:cxn modelId="{7B886565-DD8A-4A07-99C9-D7DB0516A3E0}" type="presOf" srcId="{D55B0998-E561-4466-B6F1-61D9F108FF74}" destId="{3C2D89B3-3922-405E-B1F1-1C289F3725EC}" srcOrd="0" destOrd="0" presId="urn:microsoft.com/office/officeart/2005/8/layout/default"/>
    <dgm:cxn modelId="{91008E10-2AAF-4FD1-A948-69AD701FC9A2}" srcId="{2920F43C-509A-4953-8772-1789A828A2E4}" destId="{9072E86B-0C15-43C8-BD9F-676C5E937D98}" srcOrd="1" destOrd="0" parTransId="{C5A91C04-6A26-401C-B1FB-BC02E13CFA07}" sibTransId="{27140F5D-0301-4091-8505-D87AB81B9F3F}"/>
    <dgm:cxn modelId="{85334327-E5C2-4689-A438-039A4C009BD3}" srcId="{2920F43C-509A-4953-8772-1789A828A2E4}" destId="{21FFE17D-F5A4-4891-84D8-D929F6D75C16}" srcOrd="3" destOrd="0" parTransId="{1D82181C-3D6E-4B31-B6BB-7DCBA143CDD4}" sibTransId="{63546D67-F3BE-4A9E-B147-EF12EE9A713A}"/>
    <dgm:cxn modelId="{C3CE8C14-829F-426B-B296-699A4B6B5D16}" srcId="{2920F43C-509A-4953-8772-1789A828A2E4}" destId="{AC310CED-596F-4529-9F9F-19DC9C2689A9}" srcOrd="0" destOrd="0" parTransId="{B262C172-B2A9-41C6-9C9F-D0B40EA1BE34}" sibTransId="{85A063F7-40FD-4348-A3FB-F3BE7219D0B7}"/>
    <dgm:cxn modelId="{6DC98DD8-1C4D-4D2F-B0B7-B6E0C1CB0EEA}" type="presOf" srcId="{2920F43C-509A-4953-8772-1789A828A2E4}" destId="{24DA5FD4-6577-4859-A4F9-8472BE72B4D1}" srcOrd="0" destOrd="0" presId="urn:microsoft.com/office/officeart/2005/8/layout/default"/>
    <dgm:cxn modelId="{7BF4D2D3-B338-47AE-BE61-9B001FED9C53}" type="presOf" srcId="{AC310CED-596F-4529-9F9F-19DC9C2689A9}" destId="{994A31C7-0942-401C-980F-862CBF2334F6}" srcOrd="0" destOrd="0" presId="urn:microsoft.com/office/officeart/2005/8/layout/default"/>
    <dgm:cxn modelId="{A52A8D8D-0865-41FA-BAF4-0720217DD9C6}" type="presParOf" srcId="{24DA5FD4-6577-4859-A4F9-8472BE72B4D1}" destId="{994A31C7-0942-401C-980F-862CBF2334F6}" srcOrd="0" destOrd="0" presId="urn:microsoft.com/office/officeart/2005/8/layout/default"/>
    <dgm:cxn modelId="{D87E920C-256D-4B62-9949-A6641D840CE5}" type="presParOf" srcId="{24DA5FD4-6577-4859-A4F9-8472BE72B4D1}" destId="{F6AE4F22-D926-48CA-97CD-7EBE8D957B72}" srcOrd="1" destOrd="0" presId="urn:microsoft.com/office/officeart/2005/8/layout/default"/>
    <dgm:cxn modelId="{7142F06D-BF69-41E0-BEFF-FCD14080A313}" type="presParOf" srcId="{24DA5FD4-6577-4859-A4F9-8472BE72B4D1}" destId="{1D4A9DA5-ADDA-499A-A540-BFA3DA39D426}" srcOrd="2" destOrd="0" presId="urn:microsoft.com/office/officeart/2005/8/layout/default"/>
    <dgm:cxn modelId="{2E5573E4-DF03-4FB1-B915-3A85B1CFCE4C}" type="presParOf" srcId="{24DA5FD4-6577-4859-A4F9-8472BE72B4D1}" destId="{B7AF31D0-3F08-428D-A2D3-9325A73D894C}" srcOrd="3" destOrd="0" presId="urn:microsoft.com/office/officeart/2005/8/layout/default"/>
    <dgm:cxn modelId="{F9E059F4-F7E5-40C6-A9F3-CFCCF4C934C1}" type="presParOf" srcId="{24DA5FD4-6577-4859-A4F9-8472BE72B4D1}" destId="{3C2D89B3-3922-405E-B1F1-1C289F3725EC}" srcOrd="4" destOrd="0" presId="urn:microsoft.com/office/officeart/2005/8/layout/default"/>
    <dgm:cxn modelId="{44C1D69A-ADC0-4E0D-9E2F-93ED1E82E67C}" type="presParOf" srcId="{24DA5FD4-6577-4859-A4F9-8472BE72B4D1}" destId="{99E1C033-4BA0-4098-A97B-357675C5A481}" srcOrd="5" destOrd="0" presId="urn:microsoft.com/office/officeart/2005/8/layout/default"/>
    <dgm:cxn modelId="{4C9D3033-EBF6-4090-A20A-B931A31BC19E}" type="presParOf" srcId="{24DA5FD4-6577-4859-A4F9-8472BE72B4D1}" destId="{4A3585DE-F2E4-4BF6-88D0-F0D87746B488}" srcOrd="6" destOrd="0" presId="urn:microsoft.com/office/officeart/2005/8/layout/default"/>
    <dgm:cxn modelId="{03D8DA06-C808-405D-AFAF-F7BC13679A6F}" type="presParOf" srcId="{24DA5FD4-6577-4859-A4F9-8472BE72B4D1}" destId="{99699D86-6F9C-46DB-A695-975C12071A6C}" srcOrd="7" destOrd="0" presId="urn:microsoft.com/office/officeart/2005/8/layout/default"/>
    <dgm:cxn modelId="{614F346E-ACDD-4D98-A6EB-79CBDCC641D1}" type="presParOf" srcId="{24DA5FD4-6577-4859-A4F9-8472BE72B4D1}" destId="{AF1BD690-5E52-4F6E-A60D-F0B757A1A5E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BF3065-BC7A-4684-8732-8173F9646960}" type="doc">
      <dgm:prSet loTypeId="urn:microsoft.com/office/officeart/2005/8/layout/default" loCatId="list" qsTypeId="urn:microsoft.com/office/officeart/2005/8/quickstyle/3d3" qsCatId="3D" csTypeId="urn:microsoft.com/office/officeart/2005/8/colors/colorful3" csCatId="colorful" phldr="1"/>
      <dgm:spPr/>
      <dgm:t>
        <a:bodyPr/>
        <a:lstStyle/>
        <a:p>
          <a:endParaRPr lang="en-US"/>
        </a:p>
      </dgm:t>
    </dgm:pt>
    <dgm:pt modelId="{9D6C2C8F-BA49-4FCD-AB42-63A6988ACD31}">
      <dgm:prSet phldrT="[Text]"/>
      <dgm:spPr/>
      <dgm:t>
        <a:bodyPr/>
        <a:lstStyle/>
        <a:p>
          <a:r>
            <a:rPr lang="en-US" dirty="0"/>
            <a:t>Abstraction</a:t>
          </a:r>
        </a:p>
      </dgm:t>
    </dgm:pt>
    <dgm:pt modelId="{B819D121-C265-41EC-A150-CA92BF3DF133}" type="parTrans" cxnId="{72B6F2D3-3AA5-4554-A8A9-E6FC00E90208}">
      <dgm:prSet/>
      <dgm:spPr/>
      <dgm:t>
        <a:bodyPr/>
        <a:lstStyle/>
        <a:p>
          <a:endParaRPr lang="en-US"/>
        </a:p>
      </dgm:t>
    </dgm:pt>
    <dgm:pt modelId="{0B9BB42C-3C10-476E-A4A1-F76D857A9B04}" type="sibTrans" cxnId="{72B6F2D3-3AA5-4554-A8A9-E6FC00E90208}">
      <dgm:prSet/>
      <dgm:spPr/>
      <dgm:t>
        <a:bodyPr/>
        <a:lstStyle/>
        <a:p>
          <a:endParaRPr lang="en-US"/>
        </a:p>
      </dgm:t>
    </dgm:pt>
    <dgm:pt modelId="{9316CD72-7C90-4570-8B0D-6F6328A2AA8C}">
      <dgm:prSet phldrT="[Text]"/>
      <dgm:spPr/>
      <dgm:t>
        <a:bodyPr/>
        <a:lstStyle/>
        <a:p>
          <a:r>
            <a:rPr lang="en-US" dirty="0"/>
            <a:t>Architecture</a:t>
          </a:r>
        </a:p>
      </dgm:t>
    </dgm:pt>
    <dgm:pt modelId="{9A7A9D9D-1C9C-49B1-A554-E302429FB8E9}" type="parTrans" cxnId="{A8C1FC80-1288-4846-9D73-CD748B2A6977}">
      <dgm:prSet/>
      <dgm:spPr/>
      <dgm:t>
        <a:bodyPr/>
        <a:lstStyle/>
        <a:p>
          <a:endParaRPr lang="en-US"/>
        </a:p>
      </dgm:t>
    </dgm:pt>
    <dgm:pt modelId="{819BC8F6-C11F-4444-B10D-F1F4271F7182}" type="sibTrans" cxnId="{A8C1FC80-1288-4846-9D73-CD748B2A6977}">
      <dgm:prSet/>
      <dgm:spPr/>
      <dgm:t>
        <a:bodyPr/>
        <a:lstStyle/>
        <a:p>
          <a:endParaRPr lang="en-US"/>
        </a:p>
      </dgm:t>
    </dgm:pt>
    <dgm:pt modelId="{1CC5AA6C-4836-4C66-B8F1-55FF680E0BF6}">
      <dgm:prSet phldrT="[Text]"/>
      <dgm:spPr/>
      <dgm:t>
        <a:bodyPr/>
        <a:lstStyle/>
        <a:p>
          <a:r>
            <a:rPr lang="en-US" dirty="0"/>
            <a:t>Patterns</a:t>
          </a:r>
        </a:p>
      </dgm:t>
    </dgm:pt>
    <dgm:pt modelId="{E67BB912-3EB9-4685-BCEA-0EE0561E955A}" type="parTrans" cxnId="{F5686432-0D14-4400-B727-4C73FE59E2C4}">
      <dgm:prSet/>
      <dgm:spPr/>
      <dgm:t>
        <a:bodyPr/>
        <a:lstStyle/>
        <a:p>
          <a:endParaRPr lang="en-US"/>
        </a:p>
      </dgm:t>
    </dgm:pt>
    <dgm:pt modelId="{9ED86574-91E5-4587-8805-2046B638214F}" type="sibTrans" cxnId="{F5686432-0D14-4400-B727-4C73FE59E2C4}">
      <dgm:prSet/>
      <dgm:spPr/>
      <dgm:t>
        <a:bodyPr/>
        <a:lstStyle/>
        <a:p>
          <a:endParaRPr lang="en-US"/>
        </a:p>
      </dgm:t>
    </dgm:pt>
    <dgm:pt modelId="{A7D24C10-2D21-4EE8-9D61-392AC9DDDE30}">
      <dgm:prSet phldrT="[Text]"/>
      <dgm:spPr/>
      <dgm:t>
        <a:bodyPr/>
        <a:lstStyle/>
        <a:p>
          <a:r>
            <a:rPr lang="en-US" dirty="0"/>
            <a:t>Separation of concerns</a:t>
          </a:r>
        </a:p>
      </dgm:t>
    </dgm:pt>
    <dgm:pt modelId="{EECFF582-2681-4EB6-BAB0-31E29428EA57}" type="parTrans" cxnId="{D63CC448-6050-4153-A036-80F4CA6AAFE4}">
      <dgm:prSet/>
      <dgm:spPr/>
      <dgm:t>
        <a:bodyPr/>
        <a:lstStyle/>
        <a:p>
          <a:endParaRPr lang="en-US"/>
        </a:p>
      </dgm:t>
    </dgm:pt>
    <dgm:pt modelId="{2CC3D260-7D24-4157-AD8B-3E48C0C5E9D0}" type="sibTrans" cxnId="{D63CC448-6050-4153-A036-80F4CA6AAFE4}">
      <dgm:prSet/>
      <dgm:spPr/>
      <dgm:t>
        <a:bodyPr/>
        <a:lstStyle/>
        <a:p>
          <a:endParaRPr lang="en-US"/>
        </a:p>
      </dgm:t>
    </dgm:pt>
    <dgm:pt modelId="{0DF9A43D-9490-49FA-9B38-B59F80DCE4AF}">
      <dgm:prSet phldrT="[Text]"/>
      <dgm:spPr/>
      <dgm:t>
        <a:bodyPr/>
        <a:lstStyle/>
        <a:p>
          <a:r>
            <a:rPr lang="en-US" dirty="0"/>
            <a:t>Modularity</a:t>
          </a:r>
        </a:p>
      </dgm:t>
    </dgm:pt>
    <dgm:pt modelId="{1EF10172-1FA9-44AC-AF97-B708C5D7E6C7}" type="parTrans" cxnId="{A4FBDFFC-5884-48B4-94F4-3A5CBFB97073}">
      <dgm:prSet/>
      <dgm:spPr/>
      <dgm:t>
        <a:bodyPr/>
        <a:lstStyle/>
        <a:p>
          <a:endParaRPr lang="en-US"/>
        </a:p>
      </dgm:t>
    </dgm:pt>
    <dgm:pt modelId="{CB885E3C-22BC-4D73-A848-153FD88A84E1}" type="sibTrans" cxnId="{A4FBDFFC-5884-48B4-94F4-3A5CBFB97073}">
      <dgm:prSet/>
      <dgm:spPr/>
      <dgm:t>
        <a:bodyPr/>
        <a:lstStyle/>
        <a:p>
          <a:endParaRPr lang="en-US"/>
        </a:p>
      </dgm:t>
    </dgm:pt>
    <dgm:pt modelId="{2DA2EF08-25BB-4937-BBF1-473BBA4A8702}">
      <dgm:prSet phldrT="[Text]"/>
      <dgm:spPr/>
      <dgm:t>
        <a:bodyPr/>
        <a:lstStyle/>
        <a:p>
          <a:r>
            <a:rPr lang="en-US" dirty="0"/>
            <a:t>Information Hiding</a:t>
          </a:r>
        </a:p>
      </dgm:t>
    </dgm:pt>
    <dgm:pt modelId="{400ACB7D-0480-4857-90E3-BB6272EDE532}" type="parTrans" cxnId="{EDC7D5C2-3CD6-44EC-8EA9-5A02B11FF822}">
      <dgm:prSet/>
      <dgm:spPr/>
      <dgm:t>
        <a:bodyPr/>
        <a:lstStyle/>
        <a:p>
          <a:endParaRPr lang="en-US"/>
        </a:p>
      </dgm:t>
    </dgm:pt>
    <dgm:pt modelId="{DED63F71-1346-469C-ABA1-E30FD8DEF94A}" type="sibTrans" cxnId="{EDC7D5C2-3CD6-44EC-8EA9-5A02B11FF822}">
      <dgm:prSet/>
      <dgm:spPr/>
      <dgm:t>
        <a:bodyPr/>
        <a:lstStyle/>
        <a:p>
          <a:endParaRPr lang="en-US"/>
        </a:p>
      </dgm:t>
    </dgm:pt>
    <dgm:pt modelId="{D9F5F642-F07D-4E1A-AEF3-E8EBD8E2F883}">
      <dgm:prSet phldrT="[Text]"/>
      <dgm:spPr/>
      <dgm:t>
        <a:bodyPr/>
        <a:lstStyle/>
        <a:p>
          <a:r>
            <a:rPr lang="en-US" dirty="0"/>
            <a:t>Functional Independence</a:t>
          </a:r>
        </a:p>
      </dgm:t>
    </dgm:pt>
    <dgm:pt modelId="{DDCE1D5E-AC95-4D67-B6DA-7E196FC92612}" type="parTrans" cxnId="{E5AE2F85-B9DF-4C69-8B1F-1DA988134FE0}">
      <dgm:prSet/>
      <dgm:spPr/>
      <dgm:t>
        <a:bodyPr/>
        <a:lstStyle/>
        <a:p>
          <a:endParaRPr lang="en-US"/>
        </a:p>
      </dgm:t>
    </dgm:pt>
    <dgm:pt modelId="{1F527B2D-CB51-4979-BD33-C321D273DB2C}" type="sibTrans" cxnId="{E5AE2F85-B9DF-4C69-8B1F-1DA988134FE0}">
      <dgm:prSet/>
      <dgm:spPr/>
      <dgm:t>
        <a:bodyPr/>
        <a:lstStyle/>
        <a:p>
          <a:endParaRPr lang="en-US"/>
        </a:p>
      </dgm:t>
    </dgm:pt>
    <dgm:pt modelId="{447B777E-4733-4596-996E-92A73902B207}">
      <dgm:prSet phldrT="[Text]"/>
      <dgm:spPr/>
      <dgm:t>
        <a:bodyPr/>
        <a:lstStyle/>
        <a:p>
          <a:r>
            <a:rPr lang="en-US" dirty="0"/>
            <a:t>Refinement</a:t>
          </a:r>
        </a:p>
      </dgm:t>
    </dgm:pt>
    <dgm:pt modelId="{F0D92178-E420-4481-B2BE-FAFF55FEBCEA}" type="parTrans" cxnId="{AAB795BD-C872-4C98-9C6B-DBE92A8C1569}">
      <dgm:prSet/>
      <dgm:spPr/>
      <dgm:t>
        <a:bodyPr/>
        <a:lstStyle/>
        <a:p>
          <a:endParaRPr lang="en-US"/>
        </a:p>
      </dgm:t>
    </dgm:pt>
    <dgm:pt modelId="{AF6E8A92-B7EA-4E33-94F9-B051F20841D9}" type="sibTrans" cxnId="{AAB795BD-C872-4C98-9C6B-DBE92A8C1569}">
      <dgm:prSet/>
      <dgm:spPr/>
      <dgm:t>
        <a:bodyPr/>
        <a:lstStyle/>
        <a:p>
          <a:endParaRPr lang="en-US"/>
        </a:p>
      </dgm:t>
    </dgm:pt>
    <dgm:pt modelId="{4156BFC9-EA5E-4ABC-8B10-610B063C5D64}">
      <dgm:prSet phldrT="[Text]"/>
      <dgm:spPr/>
      <dgm:t>
        <a:bodyPr/>
        <a:lstStyle/>
        <a:p>
          <a:r>
            <a:rPr lang="en-US" dirty="0"/>
            <a:t>Aspects</a:t>
          </a:r>
        </a:p>
      </dgm:t>
    </dgm:pt>
    <dgm:pt modelId="{8A3D3512-EE3A-4C8D-BAED-5262E494F263}" type="parTrans" cxnId="{83A183A5-4CC6-4772-B9D7-AD07E4DD00DC}">
      <dgm:prSet/>
      <dgm:spPr/>
      <dgm:t>
        <a:bodyPr/>
        <a:lstStyle/>
        <a:p>
          <a:endParaRPr lang="en-US"/>
        </a:p>
      </dgm:t>
    </dgm:pt>
    <dgm:pt modelId="{F07B86D9-7FA0-464B-A152-78B240FBDC1B}" type="sibTrans" cxnId="{83A183A5-4CC6-4772-B9D7-AD07E4DD00DC}">
      <dgm:prSet/>
      <dgm:spPr/>
      <dgm:t>
        <a:bodyPr/>
        <a:lstStyle/>
        <a:p>
          <a:endParaRPr lang="en-US"/>
        </a:p>
      </dgm:t>
    </dgm:pt>
    <dgm:pt modelId="{9901A1F5-A8B9-4003-A39C-1179058EDBD1}">
      <dgm:prSet phldrT="[Text]"/>
      <dgm:spPr/>
      <dgm:t>
        <a:bodyPr/>
        <a:lstStyle/>
        <a:p>
          <a:r>
            <a:rPr lang="en-US" dirty="0"/>
            <a:t>Refactoring</a:t>
          </a:r>
        </a:p>
      </dgm:t>
    </dgm:pt>
    <dgm:pt modelId="{FF0DCED3-654A-47FE-AC97-3063CDF50E50}" type="parTrans" cxnId="{8CD565A3-E536-439C-8B94-B7B21CC41ADB}">
      <dgm:prSet/>
      <dgm:spPr/>
      <dgm:t>
        <a:bodyPr/>
        <a:lstStyle/>
        <a:p>
          <a:endParaRPr lang="en-US"/>
        </a:p>
      </dgm:t>
    </dgm:pt>
    <dgm:pt modelId="{529B915C-063F-45F7-9A9F-9AA6A7A0AE31}" type="sibTrans" cxnId="{8CD565A3-E536-439C-8B94-B7B21CC41ADB}">
      <dgm:prSet/>
      <dgm:spPr/>
      <dgm:t>
        <a:bodyPr/>
        <a:lstStyle/>
        <a:p>
          <a:endParaRPr lang="en-US"/>
        </a:p>
      </dgm:t>
    </dgm:pt>
    <dgm:pt modelId="{0CF44F7E-37A9-42E0-A79E-C0C0BACDD37B}">
      <dgm:prSet phldrT="[Text]"/>
      <dgm:spPr/>
      <dgm:t>
        <a:bodyPr/>
        <a:lstStyle/>
        <a:p>
          <a:r>
            <a:rPr lang="en-US" dirty="0"/>
            <a:t>Object Oriented Design Concepts</a:t>
          </a:r>
        </a:p>
      </dgm:t>
    </dgm:pt>
    <dgm:pt modelId="{E8BA6308-DFF1-48FF-BC94-81F21609D537}" type="parTrans" cxnId="{8840B059-A926-454B-8187-383317E5F93A}">
      <dgm:prSet/>
      <dgm:spPr/>
      <dgm:t>
        <a:bodyPr/>
        <a:lstStyle/>
        <a:p>
          <a:endParaRPr lang="en-US"/>
        </a:p>
      </dgm:t>
    </dgm:pt>
    <dgm:pt modelId="{0C14E4AB-507A-4E00-8501-E7F3CE29526F}" type="sibTrans" cxnId="{8840B059-A926-454B-8187-383317E5F93A}">
      <dgm:prSet/>
      <dgm:spPr/>
      <dgm:t>
        <a:bodyPr/>
        <a:lstStyle/>
        <a:p>
          <a:endParaRPr lang="en-US"/>
        </a:p>
      </dgm:t>
    </dgm:pt>
    <dgm:pt modelId="{7EEC8094-0567-4CB9-B0EA-3D9845316FD6}">
      <dgm:prSet phldrT="[Text]"/>
      <dgm:spPr/>
      <dgm:t>
        <a:bodyPr/>
        <a:lstStyle/>
        <a:p>
          <a:r>
            <a:rPr lang="en-US" dirty="0"/>
            <a:t>Design Classes</a:t>
          </a:r>
        </a:p>
      </dgm:t>
    </dgm:pt>
    <dgm:pt modelId="{6CD5E345-E104-4B86-AD5B-D295C4ADB5F9}" type="parTrans" cxnId="{5A762E75-BAFB-4CF8-9F4B-76F6C66AF74B}">
      <dgm:prSet/>
      <dgm:spPr/>
      <dgm:t>
        <a:bodyPr/>
        <a:lstStyle/>
        <a:p>
          <a:endParaRPr lang="en-US"/>
        </a:p>
      </dgm:t>
    </dgm:pt>
    <dgm:pt modelId="{9AEC4039-F10D-4F24-BC6A-483EBF1734FB}" type="sibTrans" cxnId="{5A762E75-BAFB-4CF8-9F4B-76F6C66AF74B}">
      <dgm:prSet/>
      <dgm:spPr/>
      <dgm:t>
        <a:bodyPr/>
        <a:lstStyle/>
        <a:p>
          <a:endParaRPr lang="en-US"/>
        </a:p>
      </dgm:t>
    </dgm:pt>
    <dgm:pt modelId="{3CEDF6AB-F574-443A-8344-6800D165C870}">
      <dgm:prSet phldrT="[Text]"/>
      <dgm:spPr/>
      <dgm:t>
        <a:bodyPr/>
        <a:lstStyle/>
        <a:p>
          <a:r>
            <a:rPr lang="en-US" dirty="0"/>
            <a:t>Dependency Inversion</a:t>
          </a:r>
        </a:p>
      </dgm:t>
    </dgm:pt>
    <dgm:pt modelId="{BB20E8BA-3FBA-4FF2-A119-D0ACDF876F02}" type="parTrans" cxnId="{7178AF10-B1FB-4FE5-AC2F-5F1E7584ED07}">
      <dgm:prSet/>
      <dgm:spPr/>
      <dgm:t>
        <a:bodyPr/>
        <a:lstStyle/>
        <a:p>
          <a:endParaRPr lang="en-US"/>
        </a:p>
      </dgm:t>
    </dgm:pt>
    <dgm:pt modelId="{1D16DBD4-2FE0-48E7-AC25-8EF16070601D}" type="sibTrans" cxnId="{7178AF10-B1FB-4FE5-AC2F-5F1E7584ED07}">
      <dgm:prSet/>
      <dgm:spPr/>
      <dgm:t>
        <a:bodyPr/>
        <a:lstStyle/>
        <a:p>
          <a:endParaRPr lang="en-US"/>
        </a:p>
      </dgm:t>
    </dgm:pt>
    <dgm:pt modelId="{FC11B8A0-25B0-451F-ABCD-6DA7F451B739}">
      <dgm:prSet phldrT="[Text]"/>
      <dgm:spPr/>
      <dgm:t>
        <a:bodyPr/>
        <a:lstStyle/>
        <a:p>
          <a:r>
            <a:rPr lang="en-US" dirty="0"/>
            <a:t>Design for Test</a:t>
          </a:r>
        </a:p>
      </dgm:t>
    </dgm:pt>
    <dgm:pt modelId="{4AFE7D25-0B21-463B-A56A-70ED1A9ABD20}" type="parTrans" cxnId="{165EE54A-4CBF-4708-A43C-719C6F7C1C04}">
      <dgm:prSet/>
      <dgm:spPr/>
      <dgm:t>
        <a:bodyPr/>
        <a:lstStyle/>
        <a:p>
          <a:endParaRPr lang="en-US"/>
        </a:p>
      </dgm:t>
    </dgm:pt>
    <dgm:pt modelId="{9BE1FEA1-F901-4300-8C4D-D5F6E71511B1}" type="sibTrans" cxnId="{165EE54A-4CBF-4708-A43C-719C6F7C1C04}">
      <dgm:prSet/>
      <dgm:spPr/>
      <dgm:t>
        <a:bodyPr/>
        <a:lstStyle/>
        <a:p>
          <a:endParaRPr lang="en-US"/>
        </a:p>
      </dgm:t>
    </dgm:pt>
    <dgm:pt modelId="{454EA833-376E-47EB-8D7D-3718CB1072DF}" type="pres">
      <dgm:prSet presAssocID="{DCBF3065-BC7A-4684-8732-8173F9646960}" presName="diagram" presStyleCnt="0">
        <dgm:presLayoutVars>
          <dgm:dir/>
          <dgm:resizeHandles val="exact"/>
        </dgm:presLayoutVars>
      </dgm:prSet>
      <dgm:spPr/>
      <dgm:t>
        <a:bodyPr/>
        <a:lstStyle/>
        <a:p>
          <a:endParaRPr lang="en-US"/>
        </a:p>
      </dgm:t>
    </dgm:pt>
    <dgm:pt modelId="{53B83465-DBA9-409B-B6FA-4162B00B7985}" type="pres">
      <dgm:prSet presAssocID="{9D6C2C8F-BA49-4FCD-AB42-63A6988ACD31}" presName="node" presStyleLbl="node1" presStyleIdx="0" presStyleCnt="14">
        <dgm:presLayoutVars>
          <dgm:bulletEnabled val="1"/>
        </dgm:presLayoutVars>
      </dgm:prSet>
      <dgm:spPr/>
      <dgm:t>
        <a:bodyPr/>
        <a:lstStyle/>
        <a:p>
          <a:endParaRPr lang="en-US"/>
        </a:p>
      </dgm:t>
    </dgm:pt>
    <dgm:pt modelId="{F4181753-D221-4E48-ACC2-E30CB5A33351}" type="pres">
      <dgm:prSet presAssocID="{0B9BB42C-3C10-476E-A4A1-F76D857A9B04}" presName="sibTrans" presStyleCnt="0"/>
      <dgm:spPr/>
    </dgm:pt>
    <dgm:pt modelId="{E73CB32C-5B5A-4CFE-9C28-363875C87EA2}" type="pres">
      <dgm:prSet presAssocID="{9316CD72-7C90-4570-8B0D-6F6328A2AA8C}" presName="node" presStyleLbl="node1" presStyleIdx="1" presStyleCnt="14">
        <dgm:presLayoutVars>
          <dgm:bulletEnabled val="1"/>
        </dgm:presLayoutVars>
      </dgm:prSet>
      <dgm:spPr/>
      <dgm:t>
        <a:bodyPr/>
        <a:lstStyle/>
        <a:p>
          <a:endParaRPr lang="en-US"/>
        </a:p>
      </dgm:t>
    </dgm:pt>
    <dgm:pt modelId="{6A842628-A62C-4E43-B4E0-E70DD48C148E}" type="pres">
      <dgm:prSet presAssocID="{819BC8F6-C11F-4444-B10D-F1F4271F7182}" presName="sibTrans" presStyleCnt="0"/>
      <dgm:spPr/>
    </dgm:pt>
    <dgm:pt modelId="{1D3D3EBD-54BD-4614-A9F7-16568A352927}" type="pres">
      <dgm:prSet presAssocID="{1CC5AA6C-4836-4C66-B8F1-55FF680E0BF6}" presName="node" presStyleLbl="node1" presStyleIdx="2" presStyleCnt="14">
        <dgm:presLayoutVars>
          <dgm:bulletEnabled val="1"/>
        </dgm:presLayoutVars>
      </dgm:prSet>
      <dgm:spPr/>
      <dgm:t>
        <a:bodyPr/>
        <a:lstStyle/>
        <a:p>
          <a:endParaRPr lang="en-US"/>
        </a:p>
      </dgm:t>
    </dgm:pt>
    <dgm:pt modelId="{1C1E69AC-3D2A-4339-AD54-6C46209DF78D}" type="pres">
      <dgm:prSet presAssocID="{9ED86574-91E5-4587-8805-2046B638214F}" presName="sibTrans" presStyleCnt="0"/>
      <dgm:spPr/>
    </dgm:pt>
    <dgm:pt modelId="{E6471BE5-8D75-43B2-AD52-136A14C1E751}" type="pres">
      <dgm:prSet presAssocID="{A7D24C10-2D21-4EE8-9D61-392AC9DDDE30}" presName="node" presStyleLbl="node1" presStyleIdx="3" presStyleCnt="14">
        <dgm:presLayoutVars>
          <dgm:bulletEnabled val="1"/>
        </dgm:presLayoutVars>
      </dgm:prSet>
      <dgm:spPr/>
      <dgm:t>
        <a:bodyPr/>
        <a:lstStyle/>
        <a:p>
          <a:endParaRPr lang="en-US"/>
        </a:p>
      </dgm:t>
    </dgm:pt>
    <dgm:pt modelId="{33627895-7B90-47F0-8BC0-570D2864A9BF}" type="pres">
      <dgm:prSet presAssocID="{2CC3D260-7D24-4157-AD8B-3E48C0C5E9D0}" presName="sibTrans" presStyleCnt="0"/>
      <dgm:spPr/>
    </dgm:pt>
    <dgm:pt modelId="{1C7B8B3F-F65E-4677-931D-4634A19F8BFE}" type="pres">
      <dgm:prSet presAssocID="{0DF9A43D-9490-49FA-9B38-B59F80DCE4AF}" presName="node" presStyleLbl="node1" presStyleIdx="4" presStyleCnt="14">
        <dgm:presLayoutVars>
          <dgm:bulletEnabled val="1"/>
        </dgm:presLayoutVars>
      </dgm:prSet>
      <dgm:spPr/>
      <dgm:t>
        <a:bodyPr/>
        <a:lstStyle/>
        <a:p>
          <a:endParaRPr lang="en-US"/>
        </a:p>
      </dgm:t>
    </dgm:pt>
    <dgm:pt modelId="{FFA54C98-6D3F-4340-84F8-6B478AE88417}" type="pres">
      <dgm:prSet presAssocID="{CB885E3C-22BC-4D73-A848-153FD88A84E1}" presName="sibTrans" presStyleCnt="0"/>
      <dgm:spPr/>
    </dgm:pt>
    <dgm:pt modelId="{E81D67D1-29C8-4855-9FD9-509294851A4D}" type="pres">
      <dgm:prSet presAssocID="{2DA2EF08-25BB-4937-BBF1-473BBA4A8702}" presName="node" presStyleLbl="node1" presStyleIdx="5" presStyleCnt="14">
        <dgm:presLayoutVars>
          <dgm:bulletEnabled val="1"/>
        </dgm:presLayoutVars>
      </dgm:prSet>
      <dgm:spPr/>
      <dgm:t>
        <a:bodyPr/>
        <a:lstStyle/>
        <a:p>
          <a:endParaRPr lang="en-US"/>
        </a:p>
      </dgm:t>
    </dgm:pt>
    <dgm:pt modelId="{E77C03AD-4567-420A-853A-C6F6ACFC564F}" type="pres">
      <dgm:prSet presAssocID="{DED63F71-1346-469C-ABA1-E30FD8DEF94A}" presName="sibTrans" presStyleCnt="0"/>
      <dgm:spPr/>
    </dgm:pt>
    <dgm:pt modelId="{484081D2-2162-48C3-9BA3-A055080D8761}" type="pres">
      <dgm:prSet presAssocID="{D9F5F642-F07D-4E1A-AEF3-E8EBD8E2F883}" presName="node" presStyleLbl="node1" presStyleIdx="6" presStyleCnt="14">
        <dgm:presLayoutVars>
          <dgm:bulletEnabled val="1"/>
        </dgm:presLayoutVars>
      </dgm:prSet>
      <dgm:spPr/>
      <dgm:t>
        <a:bodyPr/>
        <a:lstStyle/>
        <a:p>
          <a:endParaRPr lang="en-US"/>
        </a:p>
      </dgm:t>
    </dgm:pt>
    <dgm:pt modelId="{8A4D9259-7B39-4E39-94A4-F395AE398D03}" type="pres">
      <dgm:prSet presAssocID="{1F527B2D-CB51-4979-BD33-C321D273DB2C}" presName="sibTrans" presStyleCnt="0"/>
      <dgm:spPr/>
    </dgm:pt>
    <dgm:pt modelId="{C2887967-E2E5-4F63-BA40-E14836D4DD4D}" type="pres">
      <dgm:prSet presAssocID="{447B777E-4733-4596-996E-92A73902B207}" presName="node" presStyleLbl="node1" presStyleIdx="7" presStyleCnt="14">
        <dgm:presLayoutVars>
          <dgm:bulletEnabled val="1"/>
        </dgm:presLayoutVars>
      </dgm:prSet>
      <dgm:spPr/>
      <dgm:t>
        <a:bodyPr/>
        <a:lstStyle/>
        <a:p>
          <a:endParaRPr lang="en-US"/>
        </a:p>
      </dgm:t>
    </dgm:pt>
    <dgm:pt modelId="{482493F0-6DB4-4007-AA17-A160EED213DF}" type="pres">
      <dgm:prSet presAssocID="{AF6E8A92-B7EA-4E33-94F9-B051F20841D9}" presName="sibTrans" presStyleCnt="0"/>
      <dgm:spPr/>
    </dgm:pt>
    <dgm:pt modelId="{61FA240F-1357-48BF-AEA4-611EFDDF46E5}" type="pres">
      <dgm:prSet presAssocID="{4156BFC9-EA5E-4ABC-8B10-610B063C5D64}" presName="node" presStyleLbl="node1" presStyleIdx="8" presStyleCnt="14">
        <dgm:presLayoutVars>
          <dgm:bulletEnabled val="1"/>
        </dgm:presLayoutVars>
      </dgm:prSet>
      <dgm:spPr/>
      <dgm:t>
        <a:bodyPr/>
        <a:lstStyle/>
        <a:p>
          <a:endParaRPr lang="en-US"/>
        </a:p>
      </dgm:t>
    </dgm:pt>
    <dgm:pt modelId="{C44C369B-C43B-4630-82AA-409B97A63ABA}" type="pres">
      <dgm:prSet presAssocID="{F07B86D9-7FA0-464B-A152-78B240FBDC1B}" presName="sibTrans" presStyleCnt="0"/>
      <dgm:spPr/>
    </dgm:pt>
    <dgm:pt modelId="{E20F5BA0-E5BD-424E-95B4-AB4D9CF2CE3A}" type="pres">
      <dgm:prSet presAssocID="{9901A1F5-A8B9-4003-A39C-1179058EDBD1}" presName="node" presStyleLbl="node1" presStyleIdx="9" presStyleCnt="14">
        <dgm:presLayoutVars>
          <dgm:bulletEnabled val="1"/>
        </dgm:presLayoutVars>
      </dgm:prSet>
      <dgm:spPr/>
      <dgm:t>
        <a:bodyPr/>
        <a:lstStyle/>
        <a:p>
          <a:endParaRPr lang="en-US"/>
        </a:p>
      </dgm:t>
    </dgm:pt>
    <dgm:pt modelId="{A0DA88E6-6A1C-44B3-BC43-485420099425}" type="pres">
      <dgm:prSet presAssocID="{529B915C-063F-45F7-9A9F-9AA6A7A0AE31}" presName="sibTrans" presStyleCnt="0"/>
      <dgm:spPr/>
    </dgm:pt>
    <dgm:pt modelId="{F1008463-5A88-4692-8E2D-232218BE318C}" type="pres">
      <dgm:prSet presAssocID="{0CF44F7E-37A9-42E0-A79E-C0C0BACDD37B}" presName="node" presStyleLbl="node1" presStyleIdx="10" presStyleCnt="14">
        <dgm:presLayoutVars>
          <dgm:bulletEnabled val="1"/>
        </dgm:presLayoutVars>
      </dgm:prSet>
      <dgm:spPr/>
      <dgm:t>
        <a:bodyPr/>
        <a:lstStyle/>
        <a:p>
          <a:endParaRPr lang="en-US"/>
        </a:p>
      </dgm:t>
    </dgm:pt>
    <dgm:pt modelId="{7E863B50-29EA-4ED2-9312-877152F8D6C8}" type="pres">
      <dgm:prSet presAssocID="{0C14E4AB-507A-4E00-8501-E7F3CE29526F}" presName="sibTrans" presStyleCnt="0"/>
      <dgm:spPr/>
    </dgm:pt>
    <dgm:pt modelId="{084A2223-DBFE-459B-9D7E-82633BE204AE}" type="pres">
      <dgm:prSet presAssocID="{7EEC8094-0567-4CB9-B0EA-3D9845316FD6}" presName="node" presStyleLbl="node1" presStyleIdx="11" presStyleCnt="14">
        <dgm:presLayoutVars>
          <dgm:bulletEnabled val="1"/>
        </dgm:presLayoutVars>
      </dgm:prSet>
      <dgm:spPr/>
      <dgm:t>
        <a:bodyPr/>
        <a:lstStyle/>
        <a:p>
          <a:endParaRPr lang="en-US"/>
        </a:p>
      </dgm:t>
    </dgm:pt>
    <dgm:pt modelId="{13245EFB-FE15-4C26-B583-2264DA2CE89E}" type="pres">
      <dgm:prSet presAssocID="{9AEC4039-F10D-4F24-BC6A-483EBF1734FB}" presName="sibTrans" presStyleCnt="0"/>
      <dgm:spPr/>
    </dgm:pt>
    <dgm:pt modelId="{5F679BA3-2B2D-46B8-94FE-54C0333186EE}" type="pres">
      <dgm:prSet presAssocID="{3CEDF6AB-F574-443A-8344-6800D165C870}" presName="node" presStyleLbl="node1" presStyleIdx="12" presStyleCnt="14">
        <dgm:presLayoutVars>
          <dgm:bulletEnabled val="1"/>
        </dgm:presLayoutVars>
      </dgm:prSet>
      <dgm:spPr/>
      <dgm:t>
        <a:bodyPr/>
        <a:lstStyle/>
        <a:p>
          <a:endParaRPr lang="en-US"/>
        </a:p>
      </dgm:t>
    </dgm:pt>
    <dgm:pt modelId="{1D2C7ACC-D9F8-41AE-A4BC-D9636661441A}" type="pres">
      <dgm:prSet presAssocID="{1D16DBD4-2FE0-48E7-AC25-8EF16070601D}" presName="sibTrans" presStyleCnt="0"/>
      <dgm:spPr/>
    </dgm:pt>
    <dgm:pt modelId="{99E41E0A-650D-41E8-BA85-FBB021B7F7EE}" type="pres">
      <dgm:prSet presAssocID="{FC11B8A0-25B0-451F-ABCD-6DA7F451B739}" presName="node" presStyleLbl="node1" presStyleIdx="13" presStyleCnt="14">
        <dgm:presLayoutVars>
          <dgm:bulletEnabled val="1"/>
        </dgm:presLayoutVars>
      </dgm:prSet>
      <dgm:spPr/>
      <dgm:t>
        <a:bodyPr/>
        <a:lstStyle/>
        <a:p>
          <a:endParaRPr lang="en-US"/>
        </a:p>
      </dgm:t>
    </dgm:pt>
  </dgm:ptLst>
  <dgm:cxnLst>
    <dgm:cxn modelId="{2E4E9A84-4E87-477A-B55D-301DB809C08B}" type="presOf" srcId="{9316CD72-7C90-4570-8B0D-6F6328A2AA8C}" destId="{E73CB32C-5B5A-4CFE-9C28-363875C87EA2}" srcOrd="0" destOrd="0" presId="urn:microsoft.com/office/officeart/2005/8/layout/default"/>
    <dgm:cxn modelId="{5A762E75-BAFB-4CF8-9F4B-76F6C66AF74B}" srcId="{DCBF3065-BC7A-4684-8732-8173F9646960}" destId="{7EEC8094-0567-4CB9-B0EA-3D9845316FD6}" srcOrd="11" destOrd="0" parTransId="{6CD5E345-E104-4B86-AD5B-D295C4ADB5F9}" sibTransId="{9AEC4039-F10D-4F24-BC6A-483EBF1734FB}"/>
    <dgm:cxn modelId="{934CE9BC-5F11-430F-A943-C583D78A2FA5}" type="presOf" srcId="{4156BFC9-EA5E-4ABC-8B10-610B063C5D64}" destId="{61FA240F-1357-48BF-AEA4-611EFDDF46E5}" srcOrd="0" destOrd="0" presId="urn:microsoft.com/office/officeart/2005/8/layout/default"/>
    <dgm:cxn modelId="{D63CC448-6050-4153-A036-80F4CA6AAFE4}" srcId="{DCBF3065-BC7A-4684-8732-8173F9646960}" destId="{A7D24C10-2D21-4EE8-9D61-392AC9DDDE30}" srcOrd="3" destOrd="0" parTransId="{EECFF582-2681-4EB6-BAB0-31E29428EA57}" sibTransId="{2CC3D260-7D24-4157-AD8B-3E48C0C5E9D0}"/>
    <dgm:cxn modelId="{986F140B-250C-441E-9619-BE119B982437}" type="presOf" srcId="{D9F5F642-F07D-4E1A-AEF3-E8EBD8E2F883}" destId="{484081D2-2162-48C3-9BA3-A055080D8761}" srcOrd="0" destOrd="0" presId="urn:microsoft.com/office/officeart/2005/8/layout/default"/>
    <dgm:cxn modelId="{A4FBDFFC-5884-48B4-94F4-3A5CBFB97073}" srcId="{DCBF3065-BC7A-4684-8732-8173F9646960}" destId="{0DF9A43D-9490-49FA-9B38-B59F80DCE4AF}" srcOrd="4" destOrd="0" parTransId="{1EF10172-1FA9-44AC-AF97-B708C5D7E6C7}" sibTransId="{CB885E3C-22BC-4D73-A848-153FD88A84E1}"/>
    <dgm:cxn modelId="{D858299D-72B1-4DC1-B074-91BED0B54785}" type="presOf" srcId="{447B777E-4733-4596-996E-92A73902B207}" destId="{C2887967-E2E5-4F63-BA40-E14836D4DD4D}" srcOrd="0" destOrd="0" presId="urn:microsoft.com/office/officeart/2005/8/layout/default"/>
    <dgm:cxn modelId="{22780DFC-A3EA-46A7-B2CA-B193EEF07BAC}" type="presOf" srcId="{0DF9A43D-9490-49FA-9B38-B59F80DCE4AF}" destId="{1C7B8B3F-F65E-4677-931D-4634A19F8BFE}" srcOrd="0" destOrd="0" presId="urn:microsoft.com/office/officeart/2005/8/layout/default"/>
    <dgm:cxn modelId="{72B6F2D3-3AA5-4554-A8A9-E6FC00E90208}" srcId="{DCBF3065-BC7A-4684-8732-8173F9646960}" destId="{9D6C2C8F-BA49-4FCD-AB42-63A6988ACD31}" srcOrd="0" destOrd="0" parTransId="{B819D121-C265-41EC-A150-CA92BF3DF133}" sibTransId="{0B9BB42C-3C10-476E-A4A1-F76D857A9B04}"/>
    <dgm:cxn modelId="{1A6656C6-F7B9-47FF-B7E8-A7D225CEBB45}" type="presOf" srcId="{DCBF3065-BC7A-4684-8732-8173F9646960}" destId="{454EA833-376E-47EB-8D7D-3718CB1072DF}" srcOrd="0" destOrd="0" presId="urn:microsoft.com/office/officeart/2005/8/layout/default"/>
    <dgm:cxn modelId="{FF4D6150-30B0-4574-AE59-C2FDC8056912}" type="presOf" srcId="{9D6C2C8F-BA49-4FCD-AB42-63A6988ACD31}" destId="{53B83465-DBA9-409B-B6FA-4162B00B7985}" srcOrd="0" destOrd="0" presId="urn:microsoft.com/office/officeart/2005/8/layout/default"/>
    <dgm:cxn modelId="{83A183A5-4CC6-4772-B9D7-AD07E4DD00DC}" srcId="{DCBF3065-BC7A-4684-8732-8173F9646960}" destId="{4156BFC9-EA5E-4ABC-8B10-610B063C5D64}" srcOrd="8" destOrd="0" parTransId="{8A3D3512-EE3A-4C8D-BAED-5262E494F263}" sibTransId="{F07B86D9-7FA0-464B-A152-78B240FBDC1B}"/>
    <dgm:cxn modelId="{2A25A195-BE99-475C-AC98-3E7077F0A2B8}" type="presOf" srcId="{9901A1F5-A8B9-4003-A39C-1179058EDBD1}" destId="{E20F5BA0-E5BD-424E-95B4-AB4D9CF2CE3A}" srcOrd="0" destOrd="0" presId="urn:microsoft.com/office/officeart/2005/8/layout/default"/>
    <dgm:cxn modelId="{AAB795BD-C872-4C98-9C6B-DBE92A8C1569}" srcId="{DCBF3065-BC7A-4684-8732-8173F9646960}" destId="{447B777E-4733-4596-996E-92A73902B207}" srcOrd="7" destOrd="0" parTransId="{F0D92178-E420-4481-B2BE-FAFF55FEBCEA}" sibTransId="{AF6E8A92-B7EA-4E33-94F9-B051F20841D9}"/>
    <dgm:cxn modelId="{7178AF10-B1FB-4FE5-AC2F-5F1E7584ED07}" srcId="{DCBF3065-BC7A-4684-8732-8173F9646960}" destId="{3CEDF6AB-F574-443A-8344-6800D165C870}" srcOrd="12" destOrd="0" parTransId="{BB20E8BA-3FBA-4FF2-A119-D0ACDF876F02}" sibTransId="{1D16DBD4-2FE0-48E7-AC25-8EF16070601D}"/>
    <dgm:cxn modelId="{8840B059-A926-454B-8187-383317E5F93A}" srcId="{DCBF3065-BC7A-4684-8732-8173F9646960}" destId="{0CF44F7E-37A9-42E0-A79E-C0C0BACDD37B}" srcOrd="10" destOrd="0" parTransId="{E8BA6308-DFF1-48FF-BC94-81F21609D537}" sibTransId="{0C14E4AB-507A-4E00-8501-E7F3CE29526F}"/>
    <dgm:cxn modelId="{890EB3C4-3930-4287-9604-2B0DC8B20D19}" type="presOf" srcId="{A7D24C10-2D21-4EE8-9D61-392AC9DDDE30}" destId="{E6471BE5-8D75-43B2-AD52-136A14C1E751}" srcOrd="0" destOrd="0" presId="urn:microsoft.com/office/officeart/2005/8/layout/default"/>
    <dgm:cxn modelId="{165EE54A-4CBF-4708-A43C-719C6F7C1C04}" srcId="{DCBF3065-BC7A-4684-8732-8173F9646960}" destId="{FC11B8A0-25B0-451F-ABCD-6DA7F451B739}" srcOrd="13" destOrd="0" parTransId="{4AFE7D25-0B21-463B-A56A-70ED1A9ABD20}" sibTransId="{9BE1FEA1-F901-4300-8C4D-D5F6E71511B1}"/>
    <dgm:cxn modelId="{43EFC527-0C3A-419B-85A1-1346EFBF5DEE}" type="presOf" srcId="{3CEDF6AB-F574-443A-8344-6800D165C870}" destId="{5F679BA3-2B2D-46B8-94FE-54C0333186EE}" srcOrd="0" destOrd="0" presId="urn:microsoft.com/office/officeart/2005/8/layout/default"/>
    <dgm:cxn modelId="{EDC7D5C2-3CD6-44EC-8EA9-5A02B11FF822}" srcId="{DCBF3065-BC7A-4684-8732-8173F9646960}" destId="{2DA2EF08-25BB-4937-BBF1-473BBA4A8702}" srcOrd="5" destOrd="0" parTransId="{400ACB7D-0480-4857-90E3-BB6272EDE532}" sibTransId="{DED63F71-1346-469C-ABA1-E30FD8DEF94A}"/>
    <dgm:cxn modelId="{55F45AF8-9832-4C4E-872E-79B5694B1307}" type="presOf" srcId="{2DA2EF08-25BB-4937-BBF1-473BBA4A8702}" destId="{E81D67D1-29C8-4855-9FD9-509294851A4D}" srcOrd="0" destOrd="0" presId="urn:microsoft.com/office/officeart/2005/8/layout/default"/>
    <dgm:cxn modelId="{E5AE2F85-B9DF-4C69-8B1F-1DA988134FE0}" srcId="{DCBF3065-BC7A-4684-8732-8173F9646960}" destId="{D9F5F642-F07D-4E1A-AEF3-E8EBD8E2F883}" srcOrd="6" destOrd="0" parTransId="{DDCE1D5E-AC95-4D67-B6DA-7E196FC92612}" sibTransId="{1F527B2D-CB51-4979-BD33-C321D273DB2C}"/>
    <dgm:cxn modelId="{04CCF409-8AD5-4576-9B19-14BFF4EE9ACF}" type="presOf" srcId="{7EEC8094-0567-4CB9-B0EA-3D9845316FD6}" destId="{084A2223-DBFE-459B-9D7E-82633BE204AE}" srcOrd="0" destOrd="0" presId="urn:microsoft.com/office/officeart/2005/8/layout/default"/>
    <dgm:cxn modelId="{F5686432-0D14-4400-B727-4C73FE59E2C4}" srcId="{DCBF3065-BC7A-4684-8732-8173F9646960}" destId="{1CC5AA6C-4836-4C66-B8F1-55FF680E0BF6}" srcOrd="2" destOrd="0" parTransId="{E67BB912-3EB9-4685-BCEA-0EE0561E955A}" sibTransId="{9ED86574-91E5-4587-8805-2046B638214F}"/>
    <dgm:cxn modelId="{A8C1FC80-1288-4846-9D73-CD748B2A6977}" srcId="{DCBF3065-BC7A-4684-8732-8173F9646960}" destId="{9316CD72-7C90-4570-8B0D-6F6328A2AA8C}" srcOrd="1" destOrd="0" parTransId="{9A7A9D9D-1C9C-49B1-A554-E302429FB8E9}" sibTransId="{819BC8F6-C11F-4444-B10D-F1F4271F7182}"/>
    <dgm:cxn modelId="{EC46A933-3524-4816-9E05-1D58A180B70D}" type="presOf" srcId="{1CC5AA6C-4836-4C66-B8F1-55FF680E0BF6}" destId="{1D3D3EBD-54BD-4614-A9F7-16568A352927}" srcOrd="0" destOrd="0" presId="urn:microsoft.com/office/officeart/2005/8/layout/default"/>
    <dgm:cxn modelId="{8CD565A3-E536-439C-8B94-B7B21CC41ADB}" srcId="{DCBF3065-BC7A-4684-8732-8173F9646960}" destId="{9901A1F5-A8B9-4003-A39C-1179058EDBD1}" srcOrd="9" destOrd="0" parTransId="{FF0DCED3-654A-47FE-AC97-3063CDF50E50}" sibTransId="{529B915C-063F-45F7-9A9F-9AA6A7A0AE31}"/>
    <dgm:cxn modelId="{E7BFF7BA-AD5E-4EFB-A31B-8E1972929914}" type="presOf" srcId="{0CF44F7E-37A9-42E0-A79E-C0C0BACDD37B}" destId="{F1008463-5A88-4692-8E2D-232218BE318C}" srcOrd="0" destOrd="0" presId="urn:microsoft.com/office/officeart/2005/8/layout/default"/>
    <dgm:cxn modelId="{FCAB964B-DFD2-4778-B4E4-0DF854B9EA7B}" type="presOf" srcId="{FC11B8A0-25B0-451F-ABCD-6DA7F451B739}" destId="{99E41E0A-650D-41E8-BA85-FBB021B7F7EE}" srcOrd="0" destOrd="0" presId="urn:microsoft.com/office/officeart/2005/8/layout/default"/>
    <dgm:cxn modelId="{D2EE43D7-6C5B-42B7-A4B8-463B6D3C8B40}" type="presParOf" srcId="{454EA833-376E-47EB-8D7D-3718CB1072DF}" destId="{53B83465-DBA9-409B-B6FA-4162B00B7985}" srcOrd="0" destOrd="0" presId="urn:microsoft.com/office/officeart/2005/8/layout/default"/>
    <dgm:cxn modelId="{E95B02C9-9B87-4DDA-B9CB-37BBF32CBD7A}" type="presParOf" srcId="{454EA833-376E-47EB-8D7D-3718CB1072DF}" destId="{F4181753-D221-4E48-ACC2-E30CB5A33351}" srcOrd="1" destOrd="0" presId="urn:microsoft.com/office/officeart/2005/8/layout/default"/>
    <dgm:cxn modelId="{685EBAA7-67DA-4706-9BB9-A5CAE8DF7F8D}" type="presParOf" srcId="{454EA833-376E-47EB-8D7D-3718CB1072DF}" destId="{E73CB32C-5B5A-4CFE-9C28-363875C87EA2}" srcOrd="2" destOrd="0" presId="urn:microsoft.com/office/officeart/2005/8/layout/default"/>
    <dgm:cxn modelId="{B3EB1D3D-2B6A-4131-BBCB-687B43D175BE}" type="presParOf" srcId="{454EA833-376E-47EB-8D7D-3718CB1072DF}" destId="{6A842628-A62C-4E43-B4E0-E70DD48C148E}" srcOrd="3" destOrd="0" presId="urn:microsoft.com/office/officeart/2005/8/layout/default"/>
    <dgm:cxn modelId="{E01DB1D1-C8FA-4087-9712-03E142D7C816}" type="presParOf" srcId="{454EA833-376E-47EB-8D7D-3718CB1072DF}" destId="{1D3D3EBD-54BD-4614-A9F7-16568A352927}" srcOrd="4" destOrd="0" presId="urn:microsoft.com/office/officeart/2005/8/layout/default"/>
    <dgm:cxn modelId="{72F67F21-D1B3-4008-B329-A89F61AF78E6}" type="presParOf" srcId="{454EA833-376E-47EB-8D7D-3718CB1072DF}" destId="{1C1E69AC-3D2A-4339-AD54-6C46209DF78D}" srcOrd="5" destOrd="0" presId="urn:microsoft.com/office/officeart/2005/8/layout/default"/>
    <dgm:cxn modelId="{789A87FA-F4C2-460E-99AE-667692381CA5}" type="presParOf" srcId="{454EA833-376E-47EB-8D7D-3718CB1072DF}" destId="{E6471BE5-8D75-43B2-AD52-136A14C1E751}" srcOrd="6" destOrd="0" presId="urn:microsoft.com/office/officeart/2005/8/layout/default"/>
    <dgm:cxn modelId="{DFBE4163-31F7-4CA9-90F4-CB8E7B0D4475}" type="presParOf" srcId="{454EA833-376E-47EB-8D7D-3718CB1072DF}" destId="{33627895-7B90-47F0-8BC0-570D2864A9BF}" srcOrd="7" destOrd="0" presId="urn:microsoft.com/office/officeart/2005/8/layout/default"/>
    <dgm:cxn modelId="{DB0DB5FD-8A5F-481B-B1DF-2949EC54EAA9}" type="presParOf" srcId="{454EA833-376E-47EB-8D7D-3718CB1072DF}" destId="{1C7B8B3F-F65E-4677-931D-4634A19F8BFE}" srcOrd="8" destOrd="0" presId="urn:microsoft.com/office/officeart/2005/8/layout/default"/>
    <dgm:cxn modelId="{E785801C-6344-4021-9851-92858EDB09D2}" type="presParOf" srcId="{454EA833-376E-47EB-8D7D-3718CB1072DF}" destId="{FFA54C98-6D3F-4340-84F8-6B478AE88417}" srcOrd="9" destOrd="0" presId="urn:microsoft.com/office/officeart/2005/8/layout/default"/>
    <dgm:cxn modelId="{60C7A777-ABA9-4883-B35B-BFB55E2C4B01}" type="presParOf" srcId="{454EA833-376E-47EB-8D7D-3718CB1072DF}" destId="{E81D67D1-29C8-4855-9FD9-509294851A4D}" srcOrd="10" destOrd="0" presId="urn:microsoft.com/office/officeart/2005/8/layout/default"/>
    <dgm:cxn modelId="{62D6B60B-FD82-4002-8FEB-E8279AAE066F}" type="presParOf" srcId="{454EA833-376E-47EB-8D7D-3718CB1072DF}" destId="{E77C03AD-4567-420A-853A-C6F6ACFC564F}" srcOrd="11" destOrd="0" presId="urn:microsoft.com/office/officeart/2005/8/layout/default"/>
    <dgm:cxn modelId="{EEE11BB4-9F44-4803-8F7D-AF80E2756BB0}" type="presParOf" srcId="{454EA833-376E-47EB-8D7D-3718CB1072DF}" destId="{484081D2-2162-48C3-9BA3-A055080D8761}" srcOrd="12" destOrd="0" presId="urn:microsoft.com/office/officeart/2005/8/layout/default"/>
    <dgm:cxn modelId="{F19AE8F8-5F7D-47D2-9B1F-39DAFC0A37CE}" type="presParOf" srcId="{454EA833-376E-47EB-8D7D-3718CB1072DF}" destId="{8A4D9259-7B39-4E39-94A4-F395AE398D03}" srcOrd="13" destOrd="0" presId="urn:microsoft.com/office/officeart/2005/8/layout/default"/>
    <dgm:cxn modelId="{E0867462-CCE4-4699-83CB-324E4BF03191}" type="presParOf" srcId="{454EA833-376E-47EB-8D7D-3718CB1072DF}" destId="{C2887967-E2E5-4F63-BA40-E14836D4DD4D}" srcOrd="14" destOrd="0" presId="urn:microsoft.com/office/officeart/2005/8/layout/default"/>
    <dgm:cxn modelId="{78756BD8-1959-4496-A4BF-649E6E8831F0}" type="presParOf" srcId="{454EA833-376E-47EB-8D7D-3718CB1072DF}" destId="{482493F0-6DB4-4007-AA17-A160EED213DF}" srcOrd="15" destOrd="0" presId="urn:microsoft.com/office/officeart/2005/8/layout/default"/>
    <dgm:cxn modelId="{82114BDF-79B4-4DE4-BBF5-EEDB2572D92B}" type="presParOf" srcId="{454EA833-376E-47EB-8D7D-3718CB1072DF}" destId="{61FA240F-1357-48BF-AEA4-611EFDDF46E5}" srcOrd="16" destOrd="0" presId="urn:microsoft.com/office/officeart/2005/8/layout/default"/>
    <dgm:cxn modelId="{81AE0D49-037D-4467-A7C8-E6F1B70AB760}" type="presParOf" srcId="{454EA833-376E-47EB-8D7D-3718CB1072DF}" destId="{C44C369B-C43B-4630-82AA-409B97A63ABA}" srcOrd="17" destOrd="0" presId="urn:microsoft.com/office/officeart/2005/8/layout/default"/>
    <dgm:cxn modelId="{9EC59170-C663-4F94-BAC8-69F318B05F3A}" type="presParOf" srcId="{454EA833-376E-47EB-8D7D-3718CB1072DF}" destId="{E20F5BA0-E5BD-424E-95B4-AB4D9CF2CE3A}" srcOrd="18" destOrd="0" presId="urn:microsoft.com/office/officeart/2005/8/layout/default"/>
    <dgm:cxn modelId="{F994776E-AAC1-482A-BFD6-0A50C37E9B53}" type="presParOf" srcId="{454EA833-376E-47EB-8D7D-3718CB1072DF}" destId="{A0DA88E6-6A1C-44B3-BC43-485420099425}" srcOrd="19" destOrd="0" presId="urn:microsoft.com/office/officeart/2005/8/layout/default"/>
    <dgm:cxn modelId="{DF80E265-3133-4918-96B6-A6D24DE9A626}" type="presParOf" srcId="{454EA833-376E-47EB-8D7D-3718CB1072DF}" destId="{F1008463-5A88-4692-8E2D-232218BE318C}" srcOrd="20" destOrd="0" presId="urn:microsoft.com/office/officeart/2005/8/layout/default"/>
    <dgm:cxn modelId="{13AF41C2-CC44-4572-9563-09CD00FF0C95}" type="presParOf" srcId="{454EA833-376E-47EB-8D7D-3718CB1072DF}" destId="{7E863B50-29EA-4ED2-9312-877152F8D6C8}" srcOrd="21" destOrd="0" presId="urn:microsoft.com/office/officeart/2005/8/layout/default"/>
    <dgm:cxn modelId="{7CEE94CD-06B1-476F-8480-0AFAE62AEDE0}" type="presParOf" srcId="{454EA833-376E-47EB-8D7D-3718CB1072DF}" destId="{084A2223-DBFE-459B-9D7E-82633BE204AE}" srcOrd="22" destOrd="0" presId="urn:microsoft.com/office/officeart/2005/8/layout/default"/>
    <dgm:cxn modelId="{CCF0BF3C-96C9-4445-AD7F-D0C2CF21C1C0}" type="presParOf" srcId="{454EA833-376E-47EB-8D7D-3718CB1072DF}" destId="{13245EFB-FE15-4C26-B583-2264DA2CE89E}" srcOrd="23" destOrd="0" presId="urn:microsoft.com/office/officeart/2005/8/layout/default"/>
    <dgm:cxn modelId="{F6057A9D-787B-431A-BE70-870492CC5E81}" type="presParOf" srcId="{454EA833-376E-47EB-8D7D-3718CB1072DF}" destId="{5F679BA3-2B2D-46B8-94FE-54C0333186EE}" srcOrd="24" destOrd="0" presId="urn:microsoft.com/office/officeart/2005/8/layout/default"/>
    <dgm:cxn modelId="{CDED15E9-3D15-4428-B854-ADA1D0F420BD}" type="presParOf" srcId="{454EA833-376E-47EB-8D7D-3718CB1072DF}" destId="{1D2C7ACC-D9F8-41AE-A4BC-D9636661441A}" srcOrd="25" destOrd="0" presId="urn:microsoft.com/office/officeart/2005/8/layout/default"/>
    <dgm:cxn modelId="{6BEEA98D-791E-4CD5-88E8-35C8DEDD17F0}" type="presParOf" srcId="{454EA833-376E-47EB-8D7D-3718CB1072DF}" destId="{99E41E0A-650D-41E8-BA85-FBB021B7F7E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examples of three data abstractions and the procedural abstractions that can be used to manipulate them</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custScaleY="140061">
        <dgm:presLayoutVars>
          <dgm:chMax val="0"/>
          <dgm:bulletEnabled val="1"/>
        </dgm:presLayoutVars>
      </dgm:prSet>
      <dgm:spPr/>
      <dgm:t>
        <a:bodyPr/>
        <a:lstStyle/>
        <a:p>
          <a:endParaRPr lang="en-US"/>
        </a:p>
      </dgm:t>
    </dgm:pt>
  </dgm:ptLst>
  <dgm:cxnLst>
    <dgm:cxn modelId="{F21B6842-BD5F-46EE-B7DD-BEA89A054CE6}" type="presOf" srcId="{3F1CD5A0-78DF-41B4-ABE7-D9598EAC80EA}" destId="{51E16E5C-FEA1-4DB0-8C21-8BE4A33B95AB}" srcOrd="0" destOrd="0" presId="urn:microsoft.com/office/officeart/2005/8/layout/vList2"/>
    <dgm:cxn modelId="{59FB1311-8712-485B-BD94-8A4AEF597EC0}"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8B487866-2318-4485-8B86-A9C12C2B4C0D}"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21BBCE-2131-4A03-B535-966F2C91A1AD}" type="doc">
      <dgm:prSet loTypeId="urn:microsoft.com/office/officeart/2005/8/layout/lProcess2" loCatId="list" qsTypeId="urn:microsoft.com/office/officeart/2005/8/quickstyle/3d3" qsCatId="3D" csTypeId="urn:microsoft.com/office/officeart/2005/8/colors/colorful2" csCatId="colorful" phldr="1"/>
      <dgm:spPr/>
      <dgm:t>
        <a:bodyPr/>
        <a:lstStyle/>
        <a:p>
          <a:endParaRPr lang="en-US"/>
        </a:p>
      </dgm:t>
    </dgm:pt>
    <dgm:pt modelId="{96BA9F10-9F1E-48A4-880B-0DEEED015799}">
      <dgm:prSet phldrT="[Text]"/>
      <dgm:spPr/>
      <dgm:t>
        <a:bodyPr/>
        <a:lstStyle/>
        <a:p>
          <a:r>
            <a:rPr lang="en-US" dirty="0"/>
            <a:t>Structural models</a:t>
          </a:r>
        </a:p>
      </dgm:t>
    </dgm:pt>
    <dgm:pt modelId="{C8C133DB-91FA-470D-B30E-CF7D891082AF}" type="parTrans" cxnId="{772354A6-B5AE-406C-9AC0-B99A593A14A3}">
      <dgm:prSet/>
      <dgm:spPr/>
      <dgm:t>
        <a:bodyPr/>
        <a:lstStyle/>
        <a:p>
          <a:endParaRPr lang="en-US"/>
        </a:p>
      </dgm:t>
    </dgm:pt>
    <dgm:pt modelId="{B143AA84-A638-4D74-ADA1-481152815545}" type="sibTrans" cxnId="{772354A6-B5AE-406C-9AC0-B99A593A14A3}">
      <dgm:prSet/>
      <dgm:spPr/>
      <dgm:t>
        <a:bodyPr/>
        <a:lstStyle/>
        <a:p>
          <a:endParaRPr lang="en-US"/>
        </a:p>
      </dgm:t>
    </dgm:pt>
    <dgm:pt modelId="{9E31B6CC-6CA2-48AE-AE7C-967CC6430ED3}">
      <dgm:prSet phldrT="[Text]"/>
      <dgm:spPr/>
      <dgm:t>
        <a:bodyPr/>
        <a:lstStyle/>
        <a:p>
          <a:r>
            <a:rPr lang="en-US" dirty="0"/>
            <a:t>represent architecture as an organized collection of program components. </a:t>
          </a:r>
        </a:p>
      </dgm:t>
    </dgm:pt>
    <dgm:pt modelId="{3092B587-4D34-4793-B888-E329BBCE7F4D}" type="parTrans" cxnId="{F366ED2B-C3FD-4D54-AB63-3E5E1777709E}">
      <dgm:prSet/>
      <dgm:spPr/>
      <dgm:t>
        <a:bodyPr/>
        <a:lstStyle/>
        <a:p>
          <a:endParaRPr lang="en-US"/>
        </a:p>
      </dgm:t>
    </dgm:pt>
    <dgm:pt modelId="{101E38BA-BE2A-4D51-9F73-4E5E1603B491}" type="sibTrans" cxnId="{F366ED2B-C3FD-4D54-AB63-3E5E1777709E}">
      <dgm:prSet/>
      <dgm:spPr/>
      <dgm:t>
        <a:bodyPr/>
        <a:lstStyle/>
        <a:p>
          <a:endParaRPr lang="en-US"/>
        </a:p>
      </dgm:t>
    </dgm:pt>
    <dgm:pt modelId="{3154D8D2-357E-40A4-A122-01F92E08586E}">
      <dgm:prSet phldrT="[Text]"/>
      <dgm:spPr/>
      <dgm:t>
        <a:bodyPr/>
        <a:lstStyle/>
        <a:p>
          <a:r>
            <a:rPr lang="en-US" dirty="0"/>
            <a:t>Framework models</a:t>
          </a:r>
        </a:p>
      </dgm:t>
    </dgm:pt>
    <dgm:pt modelId="{99C24DB1-44F5-4B46-BA6F-27D2FF3DA649}" type="parTrans" cxnId="{730B3AFE-4B76-4EFC-87C7-D86273216AE1}">
      <dgm:prSet/>
      <dgm:spPr/>
      <dgm:t>
        <a:bodyPr/>
        <a:lstStyle/>
        <a:p>
          <a:endParaRPr lang="en-US"/>
        </a:p>
      </dgm:t>
    </dgm:pt>
    <dgm:pt modelId="{5D626AC5-894F-48FB-AB77-93E94116BF29}" type="sibTrans" cxnId="{730B3AFE-4B76-4EFC-87C7-D86273216AE1}">
      <dgm:prSet/>
      <dgm:spPr/>
      <dgm:t>
        <a:bodyPr/>
        <a:lstStyle/>
        <a:p>
          <a:endParaRPr lang="en-US"/>
        </a:p>
      </dgm:t>
    </dgm:pt>
    <dgm:pt modelId="{A723B5A1-F250-4919-AE67-268A7815CBD9}">
      <dgm:prSet phldrT="[Text]"/>
      <dgm:spPr/>
      <dgm:t>
        <a:bodyPr/>
        <a:lstStyle/>
        <a:p>
          <a:r>
            <a:rPr lang="en-US" dirty="0"/>
            <a:t>increase the level of design abstraction by attempting to identify repeatable architectural design frameworks (patterns) that are encountered in similar types of applications</a:t>
          </a:r>
        </a:p>
      </dgm:t>
    </dgm:pt>
    <dgm:pt modelId="{3E3FF0FC-34B6-4C95-9C18-0D90DEFFBAAE}" type="parTrans" cxnId="{A39CF854-3814-4657-9B5E-357D9F2D9506}">
      <dgm:prSet/>
      <dgm:spPr/>
      <dgm:t>
        <a:bodyPr/>
        <a:lstStyle/>
        <a:p>
          <a:endParaRPr lang="en-US"/>
        </a:p>
      </dgm:t>
    </dgm:pt>
    <dgm:pt modelId="{00570FF6-EE19-4A48-A7DD-D4BBA9E0B283}" type="sibTrans" cxnId="{A39CF854-3814-4657-9B5E-357D9F2D9506}">
      <dgm:prSet/>
      <dgm:spPr/>
      <dgm:t>
        <a:bodyPr/>
        <a:lstStyle/>
        <a:p>
          <a:endParaRPr lang="en-US"/>
        </a:p>
      </dgm:t>
    </dgm:pt>
    <dgm:pt modelId="{6BA053EF-9ECE-4E36-8147-592497566252}">
      <dgm:prSet phldrT="[Text]"/>
      <dgm:spPr/>
      <dgm:t>
        <a:bodyPr/>
        <a:lstStyle/>
        <a:p>
          <a:r>
            <a:rPr lang="en-US" dirty="0"/>
            <a:t>Dynamic models</a:t>
          </a:r>
        </a:p>
      </dgm:t>
    </dgm:pt>
    <dgm:pt modelId="{56509B36-1E7A-4208-91D5-14CB64952775}" type="parTrans" cxnId="{751CA383-4F38-4975-AC9F-655E16CEB3EE}">
      <dgm:prSet/>
      <dgm:spPr/>
      <dgm:t>
        <a:bodyPr/>
        <a:lstStyle/>
        <a:p>
          <a:endParaRPr lang="en-US"/>
        </a:p>
      </dgm:t>
    </dgm:pt>
    <dgm:pt modelId="{647C1ADE-82DB-40FC-AD8D-8B9714FB195B}" type="sibTrans" cxnId="{751CA383-4F38-4975-AC9F-655E16CEB3EE}">
      <dgm:prSet/>
      <dgm:spPr/>
      <dgm:t>
        <a:bodyPr/>
        <a:lstStyle/>
        <a:p>
          <a:endParaRPr lang="en-US"/>
        </a:p>
      </dgm:t>
    </dgm:pt>
    <dgm:pt modelId="{0F825D74-A40C-4F54-89B4-753BDFFCE267}">
      <dgm:prSet phldrT="[Text]"/>
      <dgm:spPr/>
      <dgm:t>
        <a:bodyPr/>
        <a:lstStyle/>
        <a:p>
          <a:r>
            <a:rPr lang="en-US" dirty="0"/>
            <a:t>Address the behavioral aspects of the program architecture, indicating how the structure or system </a:t>
          </a:r>
          <a:r>
            <a:rPr lang="en-US" dirty="0" err="1"/>
            <a:t>confi</a:t>
          </a:r>
          <a:r>
            <a:rPr lang="en-US" dirty="0"/>
            <a:t> </a:t>
          </a:r>
          <a:r>
            <a:rPr lang="en-US" dirty="0" err="1"/>
            <a:t>guration</a:t>
          </a:r>
          <a:r>
            <a:rPr lang="en-US" dirty="0"/>
            <a:t> may change as a function of external events</a:t>
          </a:r>
        </a:p>
      </dgm:t>
    </dgm:pt>
    <dgm:pt modelId="{9CDFF973-B6FC-4DAB-90F3-76D7A602C9F7}" type="parTrans" cxnId="{1DA93585-5131-41CB-97AB-E44A746147FA}">
      <dgm:prSet/>
      <dgm:spPr/>
      <dgm:t>
        <a:bodyPr/>
        <a:lstStyle/>
        <a:p>
          <a:endParaRPr lang="en-US"/>
        </a:p>
      </dgm:t>
    </dgm:pt>
    <dgm:pt modelId="{BBCD04B7-E93D-4583-BD88-45832BC19B53}" type="sibTrans" cxnId="{1DA93585-5131-41CB-97AB-E44A746147FA}">
      <dgm:prSet/>
      <dgm:spPr/>
      <dgm:t>
        <a:bodyPr/>
        <a:lstStyle/>
        <a:p>
          <a:endParaRPr lang="en-US"/>
        </a:p>
      </dgm:t>
    </dgm:pt>
    <dgm:pt modelId="{8D0DB342-0B5F-4C3C-BB4B-5A83DA94654C}">
      <dgm:prSet phldrT="[Text]"/>
      <dgm:spPr/>
      <dgm:t>
        <a:bodyPr/>
        <a:lstStyle/>
        <a:p>
          <a:r>
            <a:rPr lang="en-US" dirty="0"/>
            <a:t>Process models</a:t>
          </a:r>
        </a:p>
      </dgm:t>
    </dgm:pt>
    <dgm:pt modelId="{6F1107DA-73AC-408E-B476-1CD673C00A46}" type="parTrans" cxnId="{81E664FB-D995-4420-B6BB-C987EC6580FC}">
      <dgm:prSet/>
      <dgm:spPr/>
      <dgm:t>
        <a:bodyPr/>
        <a:lstStyle/>
        <a:p>
          <a:endParaRPr lang="en-US"/>
        </a:p>
      </dgm:t>
    </dgm:pt>
    <dgm:pt modelId="{425D83FC-7BA7-45DC-8922-A88DD274FF49}" type="sibTrans" cxnId="{81E664FB-D995-4420-B6BB-C987EC6580FC}">
      <dgm:prSet/>
      <dgm:spPr/>
      <dgm:t>
        <a:bodyPr/>
        <a:lstStyle/>
        <a:p>
          <a:endParaRPr lang="en-US"/>
        </a:p>
      </dgm:t>
    </dgm:pt>
    <dgm:pt modelId="{371BA5F7-6FA8-4FBB-83E9-BF4CD5C9CDFD}">
      <dgm:prSet phldrT="[Text]"/>
      <dgm:spPr/>
      <dgm:t>
        <a:bodyPr/>
        <a:lstStyle/>
        <a:p>
          <a:r>
            <a:rPr lang="en-US" dirty="0"/>
            <a:t>focus on the design of the business or technical process  that the system must accommodate</a:t>
          </a:r>
        </a:p>
      </dgm:t>
    </dgm:pt>
    <dgm:pt modelId="{A12371AD-739B-4DFD-B607-C694D3DBBBB9}" type="parTrans" cxnId="{1CB50098-9572-4BB6-9E05-5749A5844E77}">
      <dgm:prSet/>
      <dgm:spPr/>
      <dgm:t>
        <a:bodyPr/>
        <a:lstStyle/>
        <a:p>
          <a:endParaRPr lang="en-US"/>
        </a:p>
      </dgm:t>
    </dgm:pt>
    <dgm:pt modelId="{E40C8F22-52C1-46D0-B16B-9C2E1C9E0EF2}" type="sibTrans" cxnId="{1CB50098-9572-4BB6-9E05-5749A5844E77}">
      <dgm:prSet/>
      <dgm:spPr/>
      <dgm:t>
        <a:bodyPr/>
        <a:lstStyle/>
        <a:p>
          <a:endParaRPr lang="en-US"/>
        </a:p>
      </dgm:t>
    </dgm:pt>
    <dgm:pt modelId="{39A064F6-C805-445E-95F1-631CAD6F2C59}">
      <dgm:prSet phldrT="[Text]"/>
      <dgm:spPr/>
      <dgm:t>
        <a:bodyPr/>
        <a:lstStyle/>
        <a:p>
          <a:r>
            <a:rPr lang="en-US" dirty="0"/>
            <a:t>Functional models</a:t>
          </a:r>
        </a:p>
      </dgm:t>
    </dgm:pt>
    <dgm:pt modelId="{AA8AE9E2-99B9-48A7-A53E-8B60D61FAD40}" type="parTrans" cxnId="{888D5281-85FD-4871-8478-985CD4EAF739}">
      <dgm:prSet/>
      <dgm:spPr/>
      <dgm:t>
        <a:bodyPr/>
        <a:lstStyle/>
        <a:p>
          <a:endParaRPr lang="en-US"/>
        </a:p>
      </dgm:t>
    </dgm:pt>
    <dgm:pt modelId="{946BF846-A7D9-4F30-BB31-FF75A0FE477A}" type="sibTrans" cxnId="{888D5281-85FD-4871-8478-985CD4EAF739}">
      <dgm:prSet/>
      <dgm:spPr/>
      <dgm:t>
        <a:bodyPr/>
        <a:lstStyle/>
        <a:p>
          <a:endParaRPr lang="en-US"/>
        </a:p>
      </dgm:t>
    </dgm:pt>
    <dgm:pt modelId="{9CE5BF49-AE17-4F0A-A71D-2FF3EC6E3647}">
      <dgm:prSet phldrT="[Text]"/>
      <dgm:spPr/>
      <dgm:t>
        <a:bodyPr/>
        <a:lstStyle/>
        <a:p>
          <a:r>
            <a:rPr lang="en-US" dirty="0"/>
            <a:t>can be used to represent the functional hierarchy of a system</a:t>
          </a:r>
        </a:p>
      </dgm:t>
    </dgm:pt>
    <dgm:pt modelId="{CABFAC66-F8C6-4873-A9AD-6284F1646A8D}" type="parTrans" cxnId="{CCD576EB-8EF1-412B-9F2C-DE2CE69C47EB}">
      <dgm:prSet/>
      <dgm:spPr/>
      <dgm:t>
        <a:bodyPr/>
        <a:lstStyle/>
        <a:p>
          <a:endParaRPr lang="en-US"/>
        </a:p>
      </dgm:t>
    </dgm:pt>
    <dgm:pt modelId="{AC92FF96-F677-4C5A-A656-71DAEA3A44F4}" type="sibTrans" cxnId="{CCD576EB-8EF1-412B-9F2C-DE2CE69C47EB}">
      <dgm:prSet/>
      <dgm:spPr/>
      <dgm:t>
        <a:bodyPr/>
        <a:lstStyle/>
        <a:p>
          <a:endParaRPr lang="en-US"/>
        </a:p>
      </dgm:t>
    </dgm:pt>
    <dgm:pt modelId="{540BE6B6-4FAB-46D8-8F8B-D90EF0842C91}" type="pres">
      <dgm:prSet presAssocID="{FB21BBCE-2131-4A03-B535-966F2C91A1AD}" presName="theList" presStyleCnt="0">
        <dgm:presLayoutVars>
          <dgm:dir/>
          <dgm:animLvl val="lvl"/>
          <dgm:resizeHandles val="exact"/>
        </dgm:presLayoutVars>
      </dgm:prSet>
      <dgm:spPr/>
      <dgm:t>
        <a:bodyPr/>
        <a:lstStyle/>
        <a:p>
          <a:endParaRPr lang="en-US"/>
        </a:p>
      </dgm:t>
    </dgm:pt>
    <dgm:pt modelId="{E9CA1863-5508-4B89-840D-2398F30C9F23}" type="pres">
      <dgm:prSet presAssocID="{96BA9F10-9F1E-48A4-880B-0DEEED015799}" presName="compNode" presStyleCnt="0"/>
      <dgm:spPr/>
    </dgm:pt>
    <dgm:pt modelId="{67F3DFBA-1162-44E5-BE8D-DBC73EB061B4}" type="pres">
      <dgm:prSet presAssocID="{96BA9F10-9F1E-48A4-880B-0DEEED015799}" presName="aNode" presStyleLbl="bgShp" presStyleIdx="0" presStyleCnt="5"/>
      <dgm:spPr/>
      <dgm:t>
        <a:bodyPr/>
        <a:lstStyle/>
        <a:p>
          <a:endParaRPr lang="en-US"/>
        </a:p>
      </dgm:t>
    </dgm:pt>
    <dgm:pt modelId="{2AE8921D-9533-4F64-B684-2AF110534EFE}" type="pres">
      <dgm:prSet presAssocID="{96BA9F10-9F1E-48A4-880B-0DEEED015799}" presName="textNode" presStyleLbl="bgShp" presStyleIdx="0" presStyleCnt="5"/>
      <dgm:spPr/>
      <dgm:t>
        <a:bodyPr/>
        <a:lstStyle/>
        <a:p>
          <a:endParaRPr lang="en-US"/>
        </a:p>
      </dgm:t>
    </dgm:pt>
    <dgm:pt modelId="{8B1C02DF-5866-454A-A5CF-1E2975BF97D5}" type="pres">
      <dgm:prSet presAssocID="{96BA9F10-9F1E-48A4-880B-0DEEED015799}" presName="compChildNode" presStyleCnt="0"/>
      <dgm:spPr/>
    </dgm:pt>
    <dgm:pt modelId="{93164769-3A19-401B-BA87-1D200CD3C70F}" type="pres">
      <dgm:prSet presAssocID="{96BA9F10-9F1E-48A4-880B-0DEEED015799}" presName="theInnerList" presStyleCnt="0"/>
      <dgm:spPr/>
    </dgm:pt>
    <dgm:pt modelId="{311B61D7-8E67-4347-B124-5B0486565EA4}" type="pres">
      <dgm:prSet presAssocID="{9E31B6CC-6CA2-48AE-AE7C-967CC6430ED3}" presName="childNode" presStyleLbl="node1" presStyleIdx="0" presStyleCnt="5">
        <dgm:presLayoutVars>
          <dgm:bulletEnabled val="1"/>
        </dgm:presLayoutVars>
      </dgm:prSet>
      <dgm:spPr/>
      <dgm:t>
        <a:bodyPr/>
        <a:lstStyle/>
        <a:p>
          <a:endParaRPr lang="en-US"/>
        </a:p>
      </dgm:t>
    </dgm:pt>
    <dgm:pt modelId="{B70346BD-90C3-4A94-A438-3671D2B95365}" type="pres">
      <dgm:prSet presAssocID="{96BA9F10-9F1E-48A4-880B-0DEEED015799}" presName="aSpace" presStyleCnt="0"/>
      <dgm:spPr/>
    </dgm:pt>
    <dgm:pt modelId="{84879552-6FA5-4610-8F8D-3535FFB04EDC}" type="pres">
      <dgm:prSet presAssocID="{3154D8D2-357E-40A4-A122-01F92E08586E}" presName="compNode" presStyleCnt="0"/>
      <dgm:spPr/>
    </dgm:pt>
    <dgm:pt modelId="{7B549957-1BC4-4BC1-A250-074DB329C926}" type="pres">
      <dgm:prSet presAssocID="{3154D8D2-357E-40A4-A122-01F92E08586E}" presName="aNode" presStyleLbl="bgShp" presStyleIdx="1" presStyleCnt="5"/>
      <dgm:spPr/>
      <dgm:t>
        <a:bodyPr/>
        <a:lstStyle/>
        <a:p>
          <a:endParaRPr lang="en-US"/>
        </a:p>
      </dgm:t>
    </dgm:pt>
    <dgm:pt modelId="{5D3697AD-C7BB-4851-AAA3-18F32542A524}" type="pres">
      <dgm:prSet presAssocID="{3154D8D2-357E-40A4-A122-01F92E08586E}" presName="textNode" presStyleLbl="bgShp" presStyleIdx="1" presStyleCnt="5"/>
      <dgm:spPr/>
      <dgm:t>
        <a:bodyPr/>
        <a:lstStyle/>
        <a:p>
          <a:endParaRPr lang="en-US"/>
        </a:p>
      </dgm:t>
    </dgm:pt>
    <dgm:pt modelId="{D39C15B0-B0A2-43A6-97A1-7F761849B1C2}" type="pres">
      <dgm:prSet presAssocID="{3154D8D2-357E-40A4-A122-01F92E08586E}" presName="compChildNode" presStyleCnt="0"/>
      <dgm:spPr/>
    </dgm:pt>
    <dgm:pt modelId="{FD088377-D56E-40C3-AF94-FA64ED9E88B6}" type="pres">
      <dgm:prSet presAssocID="{3154D8D2-357E-40A4-A122-01F92E08586E}" presName="theInnerList" presStyleCnt="0"/>
      <dgm:spPr/>
    </dgm:pt>
    <dgm:pt modelId="{4866A780-B7B6-4FF5-80F6-92CDE8DB9AFD}" type="pres">
      <dgm:prSet presAssocID="{A723B5A1-F250-4919-AE67-268A7815CBD9}" presName="childNode" presStyleLbl="node1" presStyleIdx="1" presStyleCnt="5">
        <dgm:presLayoutVars>
          <dgm:bulletEnabled val="1"/>
        </dgm:presLayoutVars>
      </dgm:prSet>
      <dgm:spPr/>
      <dgm:t>
        <a:bodyPr/>
        <a:lstStyle/>
        <a:p>
          <a:endParaRPr lang="en-US"/>
        </a:p>
      </dgm:t>
    </dgm:pt>
    <dgm:pt modelId="{98E89284-1F0E-4B65-942C-AAAD3BF3DD29}" type="pres">
      <dgm:prSet presAssocID="{3154D8D2-357E-40A4-A122-01F92E08586E}" presName="aSpace" presStyleCnt="0"/>
      <dgm:spPr/>
    </dgm:pt>
    <dgm:pt modelId="{0C8F6961-50F0-4B6A-A30D-67CBCD9D9E61}" type="pres">
      <dgm:prSet presAssocID="{6BA053EF-9ECE-4E36-8147-592497566252}" presName="compNode" presStyleCnt="0"/>
      <dgm:spPr/>
    </dgm:pt>
    <dgm:pt modelId="{13E0F9AB-12F3-4AC7-8B82-92B0EB8A064D}" type="pres">
      <dgm:prSet presAssocID="{6BA053EF-9ECE-4E36-8147-592497566252}" presName="aNode" presStyleLbl="bgShp" presStyleIdx="2" presStyleCnt="5"/>
      <dgm:spPr/>
      <dgm:t>
        <a:bodyPr/>
        <a:lstStyle/>
        <a:p>
          <a:endParaRPr lang="en-US"/>
        </a:p>
      </dgm:t>
    </dgm:pt>
    <dgm:pt modelId="{86DDA997-A9B6-47C9-B3F7-89D0D7662EC8}" type="pres">
      <dgm:prSet presAssocID="{6BA053EF-9ECE-4E36-8147-592497566252}" presName="textNode" presStyleLbl="bgShp" presStyleIdx="2" presStyleCnt="5"/>
      <dgm:spPr/>
      <dgm:t>
        <a:bodyPr/>
        <a:lstStyle/>
        <a:p>
          <a:endParaRPr lang="en-US"/>
        </a:p>
      </dgm:t>
    </dgm:pt>
    <dgm:pt modelId="{90469564-5562-491E-AFFF-F7DB2A574E94}" type="pres">
      <dgm:prSet presAssocID="{6BA053EF-9ECE-4E36-8147-592497566252}" presName="compChildNode" presStyleCnt="0"/>
      <dgm:spPr/>
    </dgm:pt>
    <dgm:pt modelId="{45B66A3C-2BE3-4085-AE87-4DF6E187076D}" type="pres">
      <dgm:prSet presAssocID="{6BA053EF-9ECE-4E36-8147-592497566252}" presName="theInnerList" presStyleCnt="0"/>
      <dgm:spPr/>
    </dgm:pt>
    <dgm:pt modelId="{1A5C65C6-8D28-47D7-8091-440012DCF1EA}" type="pres">
      <dgm:prSet presAssocID="{0F825D74-A40C-4F54-89B4-753BDFFCE267}" presName="childNode" presStyleLbl="node1" presStyleIdx="2" presStyleCnt="5">
        <dgm:presLayoutVars>
          <dgm:bulletEnabled val="1"/>
        </dgm:presLayoutVars>
      </dgm:prSet>
      <dgm:spPr/>
      <dgm:t>
        <a:bodyPr/>
        <a:lstStyle/>
        <a:p>
          <a:endParaRPr lang="en-US"/>
        </a:p>
      </dgm:t>
    </dgm:pt>
    <dgm:pt modelId="{03E760C7-7789-484D-9CAC-4AA50F4B79D5}" type="pres">
      <dgm:prSet presAssocID="{6BA053EF-9ECE-4E36-8147-592497566252}" presName="aSpace" presStyleCnt="0"/>
      <dgm:spPr/>
    </dgm:pt>
    <dgm:pt modelId="{E0079D94-3822-4E5F-B160-48515BDFBD4C}" type="pres">
      <dgm:prSet presAssocID="{8D0DB342-0B5F-4C3C-BB4B-5A83DA94654C}" presName="compNode" presStyleCnt="0"/>
      <dgm:spPr/>
    </dgm:pt>
    <dgm:pt modelId="{6C941741-2527-498A-9E8B-669C208CB88A}" type="pres">
      <dgm:prSet presAssocID="{8D0DB342-0B5F-4C3C-BB4B-5A83DA94654C}" presName="aNode" presStyleLbl="bgShp" presStyleIdx="3" presStyleCnt="5"/>
      <dgm:spPr/>
      <dgm:t>
        <a:bodyPr/>
        <a:lstStyle/>
        <a:p>
          <a:endParaRPr lang="en-US"/>
        </a:p>
      </dgm:t>
    </dgm:pt>
    <dgm:pt modelId="{A3CEC9D6-B19A-4D32-A904-6A1986E55472}" type="pres">
      <dgm:prSet presAssocID="{8D0DB342-0B5F-4C3C-BB4B-5A83DA94654C}" presName="textNode" presStyleLbl="bgShp" presStyleIdx="3" presStyleCnt="5"/>
      <dgm:spPr/>
      <dgm:t>
        <a:bodyPr/>
        <a:lstStyle/>
        <a:p>
          <a:endParaRPr lang="en-US"/>
        </a:p>
      </dgm:t>
    </dgm:pt>
    <dgm:pt modelId="{2B7E50F2-B155-4D98-A8C2-FA25E2048F22}" type="pres">
      <dgm:prSet presAssocID="{8D0DB342-0B5F-4C3C-BB4B-5A83DA94654C}" presName="compChildNode" presStyleCnt="0"/>
      <dgm:spPr/>
    </dgm:pt>
    <dgm:pt modelId="{7C5D4BAB-D18D-4E68-A15F-741521A94731}" type="pres">
      <dgm:prSet presAssocID="{8D0DB342-0B5F-4C3C-BB4B-5A83DA94654C}" presName="theInnerList" presStyleCnt="0"/>
      <dgm:spPr/>
    </dgm:pt>
    <dgm:pt modelId="{80F28040-81DD-4B5A-91CF-27D9A2D4EAD5}" type="pres">
      <dgm:prSet presAssocID="{371BA5F7-6FA8-4FBB-83E9-BF4CD5C9CDFD}" presName="childNode" presStyleLbl="node1" presStyleIdx="3" presStyleCnt="5">
        <dgm:presLayoutVars>
          <dgm:bulletEnabled val="1"/>
        </dgm:presLayoutVars>
      </dgm:prSet>
      <dgm:spPr/>
      <dgm:t>
        <a:bodyPr/>
        <a:lstStyle/>
        <a:p>
          <a:endParaRPr lang="en-US"/>
        </a:p>
      </dgm:t>
    </dgm:pt>
    <dgm:pt modelId="{14B10560-8783-4456-9313-9A823C1DD304}" type="pres">
      <dgm:prSet presAssocID="{8D0DB342-0B5F-4C3C-BB4B-5A83DA94654C}" presName="aSpace" presStyleCnt="0"/>
      <dgm:spPr/>
    </dgm:pt>
    <dgm:pt modelId="{CA5D4C34-97FC-4F03-A742-C153CA86027A}" type="pres">
      <dgm:prSet presAssocID="{39A064F6-C805-445E-95F1-631CAD6F2C59}" presName="compNode" presStyleCnt="0"/>
      <dgm:spPr/>
    </dgm:pt>
    <dgm:pt modelId="{BB115830-A1F7-4ADE-9DF0-DA3BD49064F5}" type="pres">
      <dgm:prSet presAssocID="{39A064F6-C805-445E-95F1-631CAD6F2C59}" presName="aNode" presStyleLbl="bgShp" presStyleIdx="4" presStyleCnt="5"/>
      <dgm:spPr/>
      <dgm:t>
        <a:bodyPr/>
        <a:lstStyle/>
        <a:p>
          <a:endParaRPr lang="en-US"/>
        </a:p>
      </dgm:t>
    </dgm:pt>
    <dgm:pt modelId="{3A72512F-7573-4D6C-91EC-22F2E97D287B}" type="pres">
      <dgm:prSet presAssocID="{39A064F6-C805-445E-95F1-631CAD6F2C59}" presName="textNode" presStyleLbl="bgShp" presStyleIdx="4" presStyleCnt="5"/>
      <dgm:spPr/>
      <dgm:t>
        <a:bodyPr/>
        <a:lstStyle/>
        <a:p>
          <a:endParaRPr lang="en-US"/>
        </a:p>
      </dgm:t>
    </dgm:pt>
    <dgm:pt modelId="{0B043153-220E-4EAF-A0C9-929BDC8165BF}" type="pres">
      <dgm:prSet presAssocID="{39A064F6-C805-445E-95F1-631CAD6F2C59}" presName="compChildNode" presStyleCnt="0"/>
      <dgm:spPr/>
    </dgm:pt>
    <dgm:pt modelId="{4933CE0E-B044-4BA8-BA85-C820292F69EE}" type="pres">
      <dgm:prSet presAssocID="{39A064F6-C805-445E-95F1-631CAD6F2C59}" presName="theInnerList" presStyleCnt="0"/>
      <dgm:spPr/>
    </dgm:pt>
    <dgm:pt modelId="{4C4FC280-D639-4B21-B5AB-C584FEC69E55}" type="pres">
      <dgm:prSet presAssocID="{9CE5BF49-AE17-4F0A-A71D-2FF3EC6E3647}" presName="childNode" presStyleLbl="node1" presStyleIdx="4" presStyleCnt="5">
        <dgm:presLayoutVars>
          <dgm:bulletEnabled val="1"/>
        </dgm:presLayoutVars>
      </dgm:prSet>
      <dgm:spPr/>
      <dgm:t>
        <a:bodyPr/>
        <a:lstStyle/>
        <a:p>
          <a:endParaRPr lang="en-US"/>
        </a:p>
      </dgm:t>
    </dgm:pt>
  </dgm:ptLst>
  <dgm:cxnLst>
    <dgm:cxn modelId="{730B3AFE-4B76-4EFC-87C7-D86273216AE1}" srcId="{FB21BBCE-2131-4A03-B535-966F2C91A1AD}" destId="{3154D8D2-357E-40A4-A122-01F92E08586E}" srcOrd="1" destOrd="0" parTransId="{99C24DB1-44F5-4B46-BA6F-27D2FF3DA649}" sibTransId="{5D626AC5-894F-48FB-AB77-93E94116BF29}"/>
    <dgm:cxn modelId="{1CB50098-9572-4BB6-9E05-5749A5844E77}" srcId="{8D0DB342-0B5F-4C3C-BB4B-5A83DA94654C}" destId="{371BA5F7-6FA8-4FBB-83E9-BF4CD5C9CDFD}" srcOrd="0" destOrd="0" parTransId="{A12371AD-739B-4DFD-B607-C694D3DBBBB9}" sibTransId="{E40C8F22-52C1-46D0-B16B-9C2E1C9E0EF2}"/>
    <dgm:cxn modelId="{751CA383-4F38-4975-AC9F-655E16CEB3EE}" srcId="{FB21BBCE-2131-4A03-B535-966F2C91A1AD}" destId="{6BA053EF-9ECE-4E36-8147-592497566252}" srcOrd="2" destOrd="0" parTransId="{56509B36-1E7A-4208-91D5-14CB64952775}" sibTransId="{647C1ADE-82DB-40FC-AD8D-8B9714FB195B}"/>
    <dgm:cxn modelId="{F110AADE-4D31-4A48-A477-667522413C08}" type="presOf" srcId="{6BA053EF-9ECE-4E36-8147-592497566252}" destId="{13E0F9AB-12F3-4AC7-8B82-92B0EB8A064D}" srcOrd="0" destOrd="0" presId="urn:microsoft.com/office/officeart/2005/8/layout/lProcess2"/>
    <dgm:cxn modelId="{3F005947-1062-4571-AAC8-E4CF5BD01FA8}" type="presOf" srcId="{FB21BBCE-2131-4A03-B535-966F2C91A1AD}" destId="{540BE6B6-4FAB-46D8-8F8B-D90EF0842C91}" srcOrd="0" destOrd="0" presId="urn:microsoft.com/office/officeart/2005/8/layout/lProcess2"/>
    <dgm:cxn modelId="{D182DA37-B1E4-4A6E-99B2-BB14E6C55216}" type="presOf" srcId="{6BA053EF-9ECE-4E36-8147-592497566252}" destId="{86DDA997-A9B6-47C9-B3F7-89D0D7662EC8}" srcOrd="1" destOrd="0" presId="urn:microsoft.com/office/officeart/2005/8/layout/lProcess2"/>
    <dgm:cxn modelId="{CD41F39F-9C35-4971-A255-E43407D28FC2}" type="presOf" srcId="{9CE5BF49-AE17-4F0A-A71D-2FF3EC6E3647}" destId="{4C4FC280-D639-4B21-B5AB-C584FEC69E55}" srcOrd="0" destOrd="0" presId="urn:microsoft.com/office/officeart/2005/8/layout/lProcess2"/>
    <dgm:cxn modelId="{772354A6-B5AE-406C-9AC0-B99A593A14A3}" srcId="{FB21BBCE-2131-4A03-B535-966F2C91A1AD}" destId="{96BA9F10-9F1E-48A4-880B-0DEEED015799}" srcOrd="0" destOrd="0" parTransId="{C8C133DB-91FA-470D-B30E-CF7D891082AF}" sibTransId="{B143AA84-A638-4D74-ADA1-481152815545}"/>
    <dgm:cxn modelId="{35C60C46-045E-4B97-9BDE-BC6A2994A96C}" type="presOf" srcId="{0F825D74-A40C-4F54-89B4-753BDFFCE267}" destId="{1A5C65C6-8D28-47D7-8091-440012DCF1EA}" srcOrd="0" destOrd="0" presId="urn:microsoft.com/office/officeart/2005/8/layout/lProcess2"/>
    <dgm:cxn modelId="{7B5AD489-9793-4ED6-954A-89C5AD952DF3}" type="presOf" srcId="{A723B5A1-F250-4919-AE67-268A7815CBD9}" destId="{4866A780-B7B6-4FF5-80F6-92CDE8DB9AFD}" srcOrd="0" destOrd="0" presId="urn:microsoft.com/office/officeart/2005/8/layout/lProcess2"/>
    <dgm:cxn modelId="{81E664FB-D995-4420-B6BB-C987EC6580FC}" srcId="{FB21BBCE-2131-4A03-B535-966F2C91A1AD}" destId="{8D0DB342-0B5F-4C3C-BB4B-5A83DA94654C}" srcOrd="3" destOrd="0" parTransId="{6F1107DA-73AC-408E-B476-1CD673C00A46}" sibTransId="{425D83FC-7BA7-45DC-8922-A88DD274FF49}"/>
    <dgm:cxn modelId="{9639D3DD-5372-43B0-B5E2-6EAE2ED89E09}" type="presOf" srcId="{39A064F6-C805-445E-95F1-631CAD6F2C59}" destId="{BB115830-A1F7-4ADE-9DF0-DA3BD49064F5}" srcOrd="0" destOrd="0" presId="urn:microsoft.com/office/officeart/2005/8/layout/lProcess2"/>
    <dgm:cxn modelId="{DFC2C872-7793-445B-933B-6C3953665F9C}" type="presOf" srcId="{3154D8D2-357E-40A4-A122-01F92E08586E}" destId="{7B549957-1BC4-4BC1-A250-074DB329C926}" srcOrd="0" destOrd="0" presId="urn:microsoft.com/office/officeart/2005/8/layout/lProcess2"/>
    <dgm:cxn modelId="{CCD576EB-8EF1-412B-9F2C-DE2CE69C47EB}" srcId="{39A064F6-C805-445E-95F1-631CAD6F2C59}" destId="{9CE5BF49-AE17-4F0A-A71D-2FF3EC6E3647}" srcOrd="0" destOrd="0" parTransId="{CABFAC66-F8C6-4873-A9AD-6284F1646A8D}" sibTransId="{AC92FF96-F677-4C5A-A656-71DAEA3A44F4}"/>
    <dgm:cxn modelId="{1DA93585-5131-41CB-97AB-E44A746147FA}" srcId="{6BA053EF-9ECE-4E36-8147-592497566252}" destId="{0F825D74-A40C-4F54-89B4-753BDFFCE267}" srcOrd="0" destOrd="0" parTransId="{9CDFF973-B6FC-4DAB-90F3-76D7A602C9F7}" sibTransId="{BBCD04B7-E93D-4583-BD88-45832BC19B53}"/>
    <dgm:cxn modelId="{888D5281-85FD-4871-8478-985CD4EAF739}" srcId="{FB21BBCE-2131-4A03-B535-966F2C91A1AD}" destId="{39A064F6-C805-445E-95F1-631CAD6F2C59}" srcOrd="4" destOrd="0" parTransId="{AA8AE9E2-99B9-48A7-A53E-8B60D61FAD40}" sibTransId="{946BF846-A7D9-4F30-BB31-FF75A0FE477A}"/>
    <dgm:cxn modelId="{F366ED2B-C3FD-4D54-AB63-3E5E1777709E}" srcId="{96BA9F10-9F1E-48A4-880B-0DEEED015799}" destId="{9E31B6CC-6CA2-48AE-AE7C-967CC6430ED3}" srcOrd="0" destOrd="0" parTransId="{3092B587-4D34-4793-B888-E329BBCE7F4D}" sibTransId="{101E38BA-BE2A-4D51-9F73-4E5E1603B491}"/>
    <dgm:cxn modelId="{80A67B0B-C07F-4B26-96D8-46031F0F2B9A}" type="presOf" srcId="{8D0DB342-0B5F-4C3C-BB4B-5A83DA94654C}" destId="{A3CEC9D6-B19A-4D32-A904-6A1986E55472}" srcOrd="1" destOrd="0" presId="urn:microsoft.com/office/officeart/2005/8/layout/lProcess2"/>
    <dgm:cxn modelId="{8BAF27FB-7CFD-4D50-856E-679116F420A8}" type="presOf" srcId="{39A064F6-C805-445E-95F1-631CAD6F2C59}" destId="{3A72512F-7573-4D6C-91EC-22F2E97D287B}" srcOrd="1" destOrd="0" presId="urn:microsoft.com/office/officeart/2005/8/layout/lProcess2"/>
    <dgm:cxn modelId="{67BA95A9-B2AD-47E6-A11C-1845FB933D6A}" type="presOf" srcId="{96BA9F10-9F1E-48A4-880B-0DEEED015799}" destId="{2AE8921D-9533-4F64-B684-2AF110534EFE}" srcOrd="1" destOrd="0" presId="urn:microsoft.com/office/officeart/2005/8/layout/lProcess2"/>
    <dgm:cxn modelId="{5AD3FDCD-1887-492F-A0B6-44A7ABE3E8AA}" type="presOf" srcId="{8D0DB342-0B5F-4C3C-BB4B-5A83DA94654C}" destId="{6C941741-2527-498A-9E8B-669C208CB88A}" srcOrd="0" destOrd="0" presId="urn:microsoft.com/office/officeart/2005/8/layout/lProcess2"/>
    <dgm:cxn modelId="{A39CF854-3814-4657-9B5E-357D9F2D9506}" srcId="{3154D8D2-357E-40A4-A122-01F92E08586E}" destId="{A723B5A1-F250-4919-AE67-268A7815CBD9}" srcOrd="0" destOrd="0" parTransId="{3E3FF0FC-34B6-4C95-9C18-0D90DEFFBAAE}" sibTransId="{00570FF6-EE19-4A48-A7DD-D4BBA9E0B283}"/>
    <dgm:cxn modelId="{18E73E27-E826-4569-8D3F-8B08794B934F}" type="presOf" srcId="{9E31B6CC-6CA2-48AE-AE7C-967CC6430ED3}" destId="{311B61D7-8E67-4347-B124-5B0486565EA4}" srcOrd="0" destOrd="0" presId="urn:microsoft.com/office/officeart/2005/8/layout/lProcess2"/>
    <dgm:cxn modelId="{F75212C8-73F0-41F8-B11A-346FC70B89CC}" type="presOf" srcId="{3154D8D2-357E-40A4-A122-01F92E08586E}" destId="{5D3697AD-C7BB-4851-AAA3-18F32542A524}" srcOrd="1" destOrd="0" presId="urn:microsoft.com/office/officeart/2005/8/layout/lProcess2"/>
    <dgm:cxn modelId="{F0D10B3D-4A1A-45DF-9334-CB8153DF9608}" type="presOf" srcId="{96BA9F10-9F1E-48A4-880B-0DEEED015799}" destId="{67F3DFBA-1162-44E5-BE8D-DBC73EB061B4}" srcOrd="0" destOrd="0" presId="urn:microsoft.com/office/officeart/2005/8/layout/lProcess2"/>
    <dgm:cxn modelId="{B629735F-1135-4A27-BAB1-2E107245F7C1}" type="presOf" srcId="{371BA5F7-6FA8-4FBB-83E9-BF4CD5C9CDFD}" destId="{80F28040-81DD-4B5A-91CF-27D9A2D4EAD5}" srcOrd="0" destOrd="0" presId="urn:microsoft.com/office/officeart/2005/8/layout/lProcess2"/>
    <dgm:cxn modelId="{36A3216E-13AF-4EEA-8777-7E4AD030CCCF}" type="presParOf" srcId="{540BE6B6-4FAB-46D8-8F8B-D90EF0842C91}" destId="{E9CA1863-5508-4B89-840D-2398F30C9F23}" srcOrd="0" destOrd="0" presId="urn:microsoft.com/office/officeart/2005/8/layout/lProcess2"/>
    <dgm:cxn modelId="{624DAE7E-0B2A-4EC1-B8EC-ED22017A20BD}" type="presParOf" srcId="{E9CA1863-5508-4B89-840D-2398F30C9F23}" destId="{67F3DFBA-1162-44E5-BE8D-DBC73EB061B4}" srcOrd="0" destOrd="0" presId="urn:microsoft.com/office/officeart/2005/8/layout/lProcess2"/>
    <dgm:cxn modelId="{9DAC3B0F-3069-4787-9364-B856B9094FD8}" type="presParOf" srcId="{E9CA1863-5508-4B89-840D-2398F30C9F23}" destId="{2AE8921D-9533-4F64-B684-2AF110534EFE}" srcOrd="1" destOrd="0" presId="urn:microsoft.com/office/officeart/2005/8/layout/lProcess2"/>
    <dgm:cxn modelId="{A2FDF2C3-84E7-4A1F-9DCA-0DAD67D6EBE6}" type="presParOf" srcId="{E9CA1863-5508-4B89-840D-2398F30C9F23}" destId="{8B1C02DF-5866-454A-A5CF-1E2975BF97D5}" srcOrd="2" destOrd="0" presId="urn:microsoft.com/office/officeart/2005/8/layout/lProcess2"/>
    <dgm:cxn modelId="{A25668A6-213A-4B28-AB33-7F68B319E5FF}" type="presParOf" srcId="{8B1C02DF-5866-454A-A5CF-1E2975BF97D5}" destId="{93164769-3A19-401B-BA87-1D200CD3C70F}" srcOrd="0" destOrd="0" presId="urn:microsoft.com/office/officeart/2005/8/layout/lProcess2"/>
    <dgm:cxn modelId="{E45A08D3-A501-47CF-BA31-E8B9F1FE7649}" type="presParOf" srcId="{93164769-3A19-401B-BA87-1D200CD3C70F}" destId="{311B61D7-8E67-4347-B124-5B0486565EA4}" srcOrd="0" destOrd="0" presId="urn:microsoft.com/office/officeart/2005/8/layout/lProcess2"/>
    <dgm:cxn modelId="{07243943-607E-43B9-9496-97D766FBEC16}" type="presParOf" srcId="{540BE6B6-4FAB-46D8-8F8B-D90EF0842C91}" destId="{B70346BD-90C3-4A94-A438-3671D2B95365}" srcOrd="1" destOrd="0" presId="urn:microsoft.com/office/officeart/2005/8/layout/lProcess2"/>
    <dgm:cxn modelId="{FCE66CD8-49D4-4DF4-A6AA-A7C42C3FA50E}" type="presParOf" srcId="{540BE6B6-4FAB-46D8-8F8B-D90EF0842C91}" destId="{84879552-6FA5-4610-8F8D-3535FFB04EDC}" srcOrd="2" destOrd="0" presId="urn:microsoft.com/office/officeart/2005/8/layout/lProcess2"/>
    <dgm:cxn modelId="{EC7FA2D3-F621-4F4C-A575-CDF8C714B147}" type="presParOf" srcId="{84879552-6FA5-4610-8F8D-3535FFB04EDC}" destId="{7B549957-1BC4-4BC1-A250-074DB329C926}" srcOrd="0" destOrd="0" presId="urn:microsoft.com/office/officeart/2005/8/layout/lProcess2"/>
    <dgm:cxn modelId="{81A28525-93FE-4817-87D6-2DA805DA966D}" type="presParOf" srcId="{84879552-6FA5-4610-8F8D-3535FFB04EDC}" destId="{5D3697AD-C7BB-4851-AAA3-18F32542A524}" srcOrd="1" destOrd="0" presId="urn:microsoft.com/office/officeart/2005/8/layout/lProcess2"/>
    <dgm:cxn modelId="{30752D43-724E-4C5E-9F35-163599FD0763}" type="presParOf" srcId="{84879552-6FA5-4610-8F8D-3535FFB04EDC}" destId="{D39C15B0-B0A2-43A6-97A1-7F761849B1C2}" srcOrd="2" destOrd="0" presId="urn:microsoft.com/office/officeart/2005/8/layout/lProcess2"/>
    <dgm:cxn modelId="{DBB00420-1442-4E22-87D6-76C2F2B8FB1D}" type="presParOf" srcId="{D39C15B0-B0A2-43A6-97A1-7F761849B1C2}" destId="{FD088377-D56E-40C3-AF94-FA64ED9E88B6}" srcOrd="0" destOrd="0" presId="urn:microsoft.com/office/officeart/2005/8/layout/lProcess2"/>
    <dgm:cxn modelId="{37E3E507-DCC6-43F2-BAED-CEDECCA3C815}" type="presParOf" srcId="{FD088377-D56E-40C3-AF94-FA64ED9E88B6}" destId="{4866A780-B7B6-4FF5-80F6-92CDE8DB9AFD}" srcOrd="0" destOrd="0" presId="urn:microsoft.com/office/officeart/2005/8/layout/lProcess2"/>
    <dgm:cxn modelId="{D6B63CEF-EDD1-456C-9F6C-809E9271685C}" type="presParOf" srcId="{540BE6B6-4FAB-46D8-8F8B-D90EF0842C91}" destId="{98E89284-1F0E-4B65-942C-AAAD3BF3DD29}" srcOrd="3" destOrd="0" presId="urn:microsoft.com/office/officeart/2005/8/layout/lProcess2"/>
    <dgm:cxn modelId="{64D7BF50-F434-4D23-A7F0-C657003FC825}" type="presParOf" srcId="{540BE6B6-4FAB-46D8-8F8B-D90EF0842C91}" destId="{0C8F6961-50F0-4B6A-A30D-67CBCD9D9E61}" srcOrd="4" destOrd="0" presId="urn:microsoft.com/office/officeart/2005/8/layout/lProcess2"/>
    <dgm:cxn modelId="{895831B0-706E-432A-870B-F2C6263B9005}" type="presParOf" srcId="{0C8F6961-50F0-4B6A-A30D-67CBCD9D9E61}" destId="{13E0F9AB-12F3-4AC7-8B82-92B0EB8A064D}" srcOrd="0" destOrd="0" presId="urn:microsoft.com/office/officeart/2005/8/layout/lProcess2"/>
    <dgm:cxn modelId="{8406268C-180D-43CF-926D-100AF0B52DC3}" type="presParOf" srcId="{0C8F6961-50F0-4B6A-A30D-67CBCD9D9E61}" destId="{86DDA997-A9B6-47C9-B3F7-89D0D7662EC8}" srcOrd="1" destOrd="0" presId="urn:microsoft.com/office/officeart/2005/8/layout/lProcess2"/>
    <dgm:cxn modelId="{89CBEE72-1C53-4351-BF27-DB413EB48296}" type="presParOf" srcId="{0C8F6961-50F0-4B6A-A30D-67CBCD9D9E61}" destId="{90469564-5562-491E-AFFF-F7DB2A574E94}" srcOrd="2" destOrd="0" presId="urn:microsoft.com/office/officeart/2005/8/layout/lProcess2"/>
    <dgm:cxn modelId="{FE395760-1D95-4744-9A32-9EC1F2C95511}" type="presParOf" srcId="{90469564-5562-491E-AFFF-F7DB2A574E94}" destId="{45B66A3C-2BE3-4085-AE87-4DF6E187076D}" srcOrd="0" destOrd="0" presId="urn:microsoft.com/office/officeart/2005/8/layout/lProcess2"/>
    <dgm:cxn modelId="{21D446A2-1E3D-4A69-8057-15BAD2CEBC00}" type="presParOf" srcId="{45B66A3C-2BE3-4085-AE87-4DF6E187076D}" destId="{1A5C65C6-8D28-47D7-8091-440012DCF1EA}" srcOrd="0" destOrd="0" presId="urn:microsoft.com/office/officeart/2005/8/layout/lProcess2"/>
    <dgm:cxn modelId="{0145F775-2878-44AF-A35C-8505E0E415EB}" type="presParOf" srcId="{540BE6B6-4FAB-46D8-8F8B-D90EF0842C91}" destId="{03E760C7-7789-484D-9CAC-4AA50F4B79D5}" srcOrd="5" destOrd="0" presId="urn:microsoft.com/office/officeart/2005/8/layout/lProcess2"/>
    <dgm:cxn modelId="{53525A10-78D5-43A2-AD34-89BAE10F50C0}" type="presParOf" srcId="{540BE6B6-4FAB-46D8-8F8B-D90EF0842C91}" destId="{E0079D94-3822-4E5F-B160-48515BDFBD4C}" srcOrd="6" destOrd="0" presId="urn:microsoft.com/office/officeart/2005/8/layout/lProcess2"/>
    <dgm:cxn modelId="{F9F61317-9ECD-466C-A2D7-AE0A6C5B6E7E}" type="presParOf" srcId="{E0079D94-3822-4E5F-B160-48515BDFBD4C}" destId="{6C941741-2527-498A-9E8B-669C208CB88A}" srcOrd="0" destOrd="0" presId="urn:microsoft.com/office/officeart/2005/8/layout/lProcess2"/>
    <dgm:cxn modelId="{5C6FA42F-4236-4D39-80D5-FBAEB59DA1DD}" type="presParOf" srcId="{E0079D94-3822-4E5F-B160-48515BDFBD4C}" destId="{A3CEC9D6-B19A-4D32-A904-6A1986E55472}" srcOrd="1" destOrd="0" presId="urn:microsoft.com/office/officeart/2005/8/layout/lProcess2"/>
    <dgm:cxn modelId="{56D8A083-254A-4028-A2A5-3D96F3041ED0}" type="presParOf" srcId="{E0079D94-3822-4E5F-B160-48515BDFBD4C}" destId="{2B7E50F2-B155-4D98-A8C2-FA25E2048F22}" srcOrd="2" destOrd="0" presId="urn:microsoft.com/office/officeart/2005/8/layout/lProcess2"/>
    <dgm:cxn modelId="{AC586F05-9775-4AC2-A623-E1DA0B588EB6}" type="presParOf" srcId="{2B7E50F2-B155-4D98-A8C2-FA25E2048F22}" destId="{7C5D4BAB-D18D-4E68-A15F-741521A94731}" srcOrd="0" destOrd="0" presId="urn:microsoft.com/office/officeart/2005/8/layout/lProcess2"/>
    <dgm:cxn modelId="{8AAA46AF-6D1A-4320-9110-114BBBDE72CF}" type="presParOf" srcId="{7C5D4BAB-D18D-4E68-A15F-741521A94731}" destId="{80F28040-81DD-4B5A-91CF-27D9A2D4EAD5}" srcOrd="0" destOrd="0" presId="urn:microsoft.com/office/officeart/2005/8/layout/lProcess2"/>
    <dgm:cxn modelId="{5C88DA74-830F-45C9-9028-BB825E83856D}" type="presParOf" srcId="{540BE6B6-4FAB-46D8-8F8B-D90EF0842C91}" destId="{14B10560-8783-4456-9313-9A823C1DD304}" srcOrd="7" destOrd="0" presId="urn:microsoft.com/office/officeart/2005/8/layout/lProcess2"/>
    <dgm:cxn modelId="{EA73D14C-FF98-4204-847E-8660C9F52B12}" type="presParOf" srcId="{540BE6B6-4FAB-46D8-8F8B-D90EF0842C91}" destId="{CA5D4C34-97FC-4F03-A742-C153CA86027A}" srcOrd="8" destOrd="0" presId="urn:microsoft.com/office/officeart/2005/8/layout/lProcess2"/>
    <dgm:cxn modelId="{30B48148-6DF4-42FD-9F88-AB3538F86E20}" type="presParOf" srcId="{CA5D4C34-97FC-4F03-A742-C153CA86027A}" destId="{BB115830-A1F7-4ADE-9DF0-DA3BD49064F5}" srcOrd="0" destOrd="0" presId="urn:microsoft.com/office/officeart/2005/8/layout/lProcess2"/>
    <dgm:cxn modelId="{0F547F0E-2D2D-4549-96B5-E5260895D4B9}" type="presParOf" srcId="{CA5D4C34-97FC-4F03-A742-C153CA86027A}" destId="{3A72512F-7573-4D6C-91EC-22F2E97D287B}" srcOrd="1" destOrd="0" presId="urn:microsoft.com/office/officeart/2005/8/layout/lProcess2"/>
    <dgm:cxn modelId="{210D63E3-7D65-4034-AF1D-C1AFB8548DD6}" type="presParOf" srcId="{CA5D4C34-97FC-4F03-A742-C153CA86027A}" destId="{0B043153-220E-4EAF-A0C9-929BDC8165BF}" srcOrd="2" destOrd="0" presId="urn:microsoft.com/office/officeart/2005/8/layout/lProcess2"/>
    <dgm:cxn modelId="{B3C897CA-3607-462B-8F5D-D3E5D9657344}" type="presParOf" srcId="{0B043153-220E-4EAF-A0C9-929BDC8165BF}" destId="{4933CE0E-B044-4BA8-BA85-C820292F69EE}" srcOrd="0" destOrd="0" presId="urn:microsoft.com/office/officeart/2005/8/layout/lProcess2"/>
    <dgm:cxn modelId="{82D6DE12-49A3-4A72-B453-6EA8E4CC62EB}" type="presParOf" srcId="{4933CE0E-B044-4BA8-BA85-C820292F69EE}" destId="{4C4FC280-D639-4B21-B5AB-C584FEC69E55}"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D04B49-F1E2-457B-8B38-8CF9650F188A}" type="doc">
      <dgm:prSet loTypeId="urn:microsoft.com/office/officeart/2005/8/layout/hList1" loCatId="list" qsTypeId="urn:microsoft.com/office/officeart/2005/8/quickstyle/3d3" qsCatId="3D" csTypeId="urn:microsoft.com/office/officeart/2005/8/colors/colorful3" csCatId="colorful" phldr="1"/>
      <dgm:spPr/>
      <dgm:t>
        <a:bodyPr/>
        <a:lstStyle/>
        <a:p>
          <a:endParaRPr lang="en-US"/>
        </a:p>
      </dgm:t>
    </dgm:pt>
    <dgm:pt modelId="{BF80B8C5-7E34-43D4-8536-6E2DB264C682}">
      <dgm:prSet phldrT="[Text]"/>
      <dgm:spPr/>
      <dgm:t>
        <a:bodyPr/>
        <a:lstStyle/>
        <a:p>
          <a:r>
            <a:rPr lang="en-US" i="1" dirty="0"/>
            <a:t>Cohesion </a:t>
          </a:r>
          <a:r>
            <a:rPr lang="en-US" dirty="0"/>
            <a:t>is an indication of the relative functional strength of a module</a:t>
          </a:r>
        </a:p>
      </dgm:t>
    </dgm:pt>
    <dgm:pt modelId="{E21C50DB-6134-4A34-9607-3D897C06CCE6}" type="parTrans" cxnId="{5AAA9330-72B0-4D72-AF15-A3A399D5A9D5}">
      <dgm:prSet/>
      <dgm:spPr/>
      <dgm:t>
        <a:bodyPr/>
        <a:lstStyle/>
        <a:p>
          <a:endParaRPr lang="en-US"/>
        </a:p>
      </dgm:t>
    </dgm:pt>
    <dgm:pt modelId="{7BAE5DE3-8ED2-47DC-AF43-F1807CFE52D7}" type="sibTrans" cxnId="{5AAA9330-72B0-4D72-AF15-A3A399D5A9D5}">
      <dgm:prSet/>
      <dgm:spPr/>
      <dgm:t>
        <a:bodyPr/>
        <a:lstStyle/>
        <a:p>
          <a:endParaRPr lang="en-US"/>
        </a:p>
      </dgm:t>
    </dgm:pt>
    <dgm:pt modelId="{238AC596-53C4-4378-985D-8E2AA156D9BE}">
      <dgm:prSet/>
      <dgm:spPr/>
      <dgm:t>
        <a:bodyPr/>
        <a:lstStyle/>
        <a:p>
          <a:r>
            <a:rPr lang="en-US"/>
            <a:t>A cohesive module performs a single task, requiring little interaction with other components in other parts of a program</a:t>
          </a:r>
          <a:endParaRPr lang="en-US" dirty="0"/>
        </a:p>
      </dgm:t>
    </dgm:pt>
    <dgm:pt modelId="{C1427144-EC3C-4A7F-BA37-20AC0978C9C2}" type="parTrans" cxnId="{8B6269EF-B2C2-4C89-944D-92DB5CC6CF74}">
      <dgm:prSet/>
      <dgm:spPr/>
      <dgm:t>
        <a:bodyPr/>
        <a:lstStyle/>
        <a:p>
          <a:endParaRPr lang="en-US"/>
        </a:p>
      </dgm:t>
    </dgm:pt>
    <dgm:pt modelId="{6A86D5DA-A60A-4CAF-BB92-7FE3589DACA4}" type="sibTrans" cxnId="{8B6269EF-B2C2-4C89-944D-92DB5CC6CF74}">
      <dgm:prSet/>
      <dgm:spPr/>
      <dgm:t>
        <a:bodyPr/>
        <a:lstStyle/>
        <a:p>
          <a:endParaRPr lang="en-US"/>
        </a:p>
      </dgm:t>
    </dgm:pt>
    <dgm:pt modelId="{5AADA3E0-296A-4AB1-A9F0-52B16A9B5B40}">
      <dgm:prSet/>
      <dgm:spPr/>
      <dgm:t>
        <a:bodyPr/>
        <a:lstStyle/>
        <a:p>
          <a:r>
            <a:rPr lang="en-US"/>
            <a:t>Stated simply, a cohesive module should (ideally) do just one thing</a:t>
          </a:r>
          <a:endParaRPr lang="en-US" dirty="0"/>
        </a:p>
      </dgm:t>
    </dgm:pt>
    <dgm:pt modelId="{7EEA4ABE-A404-4031-8B76-6BF4A0F6CD99}" type="parTrans" cxnId="{393EE0B1-6088-484A-9504-FD86E4ADCF7B}">
      <dgm:prSet/>
      <dgm:spPr/>
      <dgm:t>
        <a:bodyPr/>
        <a:lstStyle/>
        <a:p>
          <a:endParaRPr lang="en-US"/>
        </a:p>
      </dgm:t>
    </dgm:pt>
    <dgm:pt modelId="{3C069B32-FF1A-4F19-ADC9-8322A6C22A6E}" type="sibTrans" cxnId="{393EE0B1-6088-484A-9504-FD86E4ADCF7B}">
      <dgm:prSet/>
      <dgm:spPr/>
      <dgm:t>
        <a:bodyPr/>
        <a:lstStyle/>
        <a:p>
          <a:endParaRPr lang="en-US"/>
        </a:p>
      </dgm:t>
    </dgm:pt>
    <dgm:pt modelId="{31E4AA9E-F7EE-49E1-813E-D2C462321B3D}">
      <dgm:prSet/>
      <dgm:spPr/>
      <dgm:t>
        <a:bodyPr/>
        <a:lstStyle/>
        <a:p>
          <a:r>
            <a:rPr lang="en-US"/>
            <a:t>Although you should always strive for high cohesion (i.e., single-mindedness), it is often necessary and advisable to have a software component perform multiple functions</a:t>
          </a:r>
          <a:endParaRPr lang="en-US" dirty="0"/>
        </a:p>
      </dgm:t>
    </dgm:pt>
    <dgm:pt modelId="{25C26B13-5DDC-4CA8-97BD-FB8E925330F0}" type="parTrans" cxnId="{D3306D6B-425C-431F-A23E-EBBD415A0E3B}">
      <dgm:prSet/>
      <dgm:spPr/>
      <dgm:t>
        <a:bodyPr/>
        <a:lstStyle/>
        <a:p>
          <a:endParaRPr lang="en-US"/>
        </a:p>
      </dgm:t>
    </dgm:pt>
    <dgm:pt modelId="{6046005E-1CBF-40A2-98C4-C4CC2FDEB8EF}" type="sibTrans" cxnId="{D3306D6B-425C-431F-A23E-EBBD415A0E3B}">
      <dgm:prSet/>
      <dgm:spPr/>
      <dgm:t>
        <a:bodyPr/>
        <a:lstStyle/>
        <a:p>
          <a:endParaRPr lang="en-US"/>
        </a:p>
      </dgm:t>
    </dgm:pt>
    <dgm:pt modelId="{F62D4FAC-006C-480B-9061-5B6F955F4F7C}">
      <dgm:prSet/>
      <dgm:spPr/>
      <dgm:t>
        <a:bodyPr/>
        <a:lstStyle/>
        <a:p>
          <a:r>
            <a:rPr lang="en-US" i="1"/>
            <a:t>Coupling </a:t>
          </a:r>
          <a:r>
            <a:rPr lang="en-US"/>
            <a:t>is an indication of the relative interdependence among modules</a:t>
          </a:r>
          <a:endParaRPr lang="en-US" dirty="0"/>
        </a:p>
      </dgm:t>
    </dgm:pt>
    <dgm:pt modelId="{A4972551-414D-4E28-9F2E-A3501DD4B2C8}" type="parTrans" cxnId="{793207BC-F532-4735-AAEF-88CFF7EF007C}">
      <dgm:prSet/>
      <dgm:spPr/>
      <dgm:t>
        <a:bodyPr/>
        <a:lstStyle/>
        <a:p>
          <a:endParaRPr lang="en-US"/>
        </a:p>
      </dgm:t>
    </dgm:pt>
    <dgm:pt modelId="{537E4FCB-6306-46C0-AEC0-AFF691AE3D66}" type="sibTrans" cxnId="{793207BC-F532-4735-AAEF-88CFF7EF007C}">
      <dgm:prSet/>
      <dgm:spPr/>
      <dgm:t>
        <a:bodyPr/>
        <a:lstStyle/>
        <a:p>
          <a:endParaRPr lang="en-US"/>
        </a:p>
      </dgm:t>
    </dgm:pt>
    <dgm:pt modelId="{1FE32F9A-359B-4393-8549-AAD64046EF75}">
      <dgm:prSet/>
      <dgm:spPr/>
      <dgm:t>
        <a:bodyPr/>
        <a:lstStyle/>
        <a:p>
          <a:r>
            <a:rPr lang="en-US"/>
            <a:t>Coupling depends on the interface complexity between modules, the point at which entry or reference is made to a module, and what data pass across the interface</a:t>
          </a:r>
          <a:endParaRPr lang="en-US" dirty="0"/>
        </a:p>
      </dgm:t>
    </dgm:pt>
    <dgm:pt modelId="{BF7B015C-C9AD-4087-8E4D-902522E7EC40}" type="parTrans" cxnId="{D88E06C3-8D1D-488B-9171-655A32473CE6}">
      <dgm:prSet/>
      <dgm:spPr/>
      <dgm:t>
        <a:bodyPr/>
        <a:lstStyle/>
        <a:p>
          <a:endParaRPr lang="en-US"/>
        </a:p>
      </dgm:t>
    </dgm:pt>
    <dgm:pt modelId="{598B11A3-0E19-49B6-976B-7BF49B24DD79}" type="sibTrans" cxnId="{D88E06C3-8D1D-488B-9171-655A32473CE6}">
      <dgm:prSet/>
      <dgm:spPr/>
      <dgm:t>
        <a:bodyPr/>
        <a:lstStyle/>
        <a:p>
          <a:endParaRPr lang="en-US"/>
        </a:p>
      </dgm:t>
    </dgm:pt>
    <dgm:pt modelId="{C78C6755-AB92-4EE8-8D44-83E8B4F71745}">
      <dgm:prSet/>
      <dgm:spPr/>
      <dgm:t>
        <a:bodyPr/>
        <a:lstStyle/>
        <a:p>
          <a:r>
            <a:rPr lang="en-US"/>
            <a:t>In software design, you should strive for the lowest possible coupling</a:t>
          </a:r>
          <a:endParaRPr lang="en-US" dirty="0"/>
        </a:p>
      </dgm:t>
    </dgm:pt>
    <dgm:pt modelId="{810567C5-ADD0-4785-9A31-BB57FB21613B}" type="parTrans" cxnId="{1E273B0C-E9DB-4846-9134-B5DC4E2D3016}">
      <dgm:prSet/>
      <dgm:spPr/>
      <dgm:t>
        <a:bodyPr/>
        <a:lstStyle/>
        <a:p>
          <a:endParaRPr lang="en-US"/>
        </a:p>
      </dgm:t>
    </dgm:pt>
    <dgm:pt modelId="{37FAA06D-A29D-4620-8320-FA7BE1ED874A}" type="sibTrans" cxnId="{1E273B0C-E9DB-4846-9134-B5DC4E2D3016}">
      <dgm:prSet/>
      <dgm:spPr/>
      <dgm:t>
        <a:bodyPr/>
        <a:lstStyle/>
        <a:p>
          <a:endParaRPr lang="en-US"/>
        </a:p>
      </dgm:t>
    </dgm:pt>
    <dgm:pt modelId="{540126C4-A4C6-48FE-9544-9629182530BA}">
      <dgm:prSet/>
      <dgm:spPr/>
      <dgm:t>
        <a:bodyPr/>
        <a:lstStyle/>
        <a:p>
          <a:r>
            <a:rPr lang="en-US"/>
            <a:t>Simple connectivity among modules results in software that is easier to understand and less prone to a “ripple effect” caused when errors occur at one location and propagate throughout a system</a:t>
          </a:r>
          <a:endParaRPr lang="en-US" dirty="0"/>
        </a:p>
      </dgm:t>
    </dgm:pt>
    <dgm:pt modelId="{178FB664-80AF-4AA2-8A43-CAEDF59BEFAC}" type="parTrans" cxnId="{B176F236-1639-45B2-BF83-662C192FBD0F}">
      <dgm:prSet/>
      <dgm:spPr/>
      <dgm:t>
        <a:bodyPr/>
        <a:lstStyle/>
        <a:p>
          <a:endParaRPr lang="en-US"/>
        </a:p>
      </dgm:t>
    </dgm:pt>
    <dgm:pt modelId="{A33B8664-749A-4D9E-A199-C42343845C1C}" type="sibTrans" cxnId="{B176F236-1639-45B2-BF83-662C192FBD0F}">
      <dgm:prSet/>
      <dgm:spPr/>
      <dgm:t>
        <a:bodyPr/>
        <a:lstStyle/>
        <a:p>
          <a:endParaRPr lang="en-US"/>
        </a:p>
      </dgm:t>
    </dgm:pt>
    <dgm:pt modelId="{83187BF4-EB87-4DEB-98B7-B961EEAE9106}" type="pres">
      <dgm:prSet presAssocID="{E4D04B49-F1E2-457B-8B38-8CF9650F188A}" presName="Name0" presStyleCnt="0">
        <dgm:presLayoutVars>
          <dgm:dir/>
          <dgm:animLvl val="lvl"/>
          <dgm:resizeHandles val="exact"/>
        </dgm:presLayoutVars>
      </dgm:prSet>
      <dgm:spPr/>
      <dgm:t>
        <a:bodyPr/>
        <a:lstStyle/>
        <a:p>
          <a:endParaRPr lang="en-US"/>
        </a:p>
      </dgm:t>
    </dgm:pt>
    <dgm:pt modelId="{9DE466CB-6FEC-4A79-A435-1C4251977AF9}" type="pres">
      <dgm:prSet presAssocID="{BF80B8C5-7E34-43D4-8536-6E2DB264C682}" presName="composite" presStyleCnt="0"/>
      <dgm:spPr/>
    </dgm:pt>
    <dgm:pt modelId="{59884DF6-0AAB-4966-B181-7E0C214C753F}" type="pres">
      <dgm:prSet presAssocID="{BF80B8C5-7E34-43D4-8536-6E2DB264C682}" presName="parTx" presStyleLbl="alignNode1" presStyleIdx="0" presStyleCnt="2">
        <dgm:presLayoutVars>
          <dgm:chMax val="0"/>
          <dgm:chPref val="0"/>
          <dgm:bulletEnabled val="1"/>
        </dgm:presLayoutVars>
      </dgm:prSet>
      <dgm:spPr/>
      <dgm:t>
        <a:bodyPr/>
        <a:lstStyle/>
        <a:p>
          <a:endParaRPr lang="en-US"/>
        </a:p>
      </dgm:t>
    </dgm:pt>
    <dgm:pt modelId="{92EB2E37-0749-49FE-8E53-2B4AD5FDAE62}" type="pres">
      <dgm:prSet presAssocID="{BF80B8C5-7E34-43D4-8536-6E2DB264C682}" presName="desTx" presStyleLbl="alignAccFollowNode1" presStyleIdx="0" presStyleCnt="2">
        <dgm:presLayoutVars>
          <dgm:bulletEnabled val="1"/>
        </dgm:presLayoutVars>
      </dgm:prSet>
      <dgm:spPr/>
      <dgm:t>
        <a:bodyPr/>
        <a:lstStyle/>
        <a:p>
          <a:endParaRPr lang="en-US"/>
        </a:p>
      </dgm:t>
    </dgm:pt>
    <dgm:pt modelId="{828B4BBF-B1E8-46E8-8B9E-ED6DE5908204}" type="pres">
      <dgm:prSet presAssocID="{7BAE5DE3-8ED2-47DC-AF43-F1807CFE52D7}" presName="space" presStyleCnt="0"/>
      <dgm:spPr/>
    </dgm:pt>
    <dgm:pt modelId="{9183575E-9D0F-4124-862B-54ABE72B55FF}" type="pres">
      <dgm:prSet presAssocID="{F62D4FAC-006C-480B-9061-5B6F955F4F7C}" presName="composite" presStyleCnt="0"/>
      <dgm:spPr/>
    </dgm:pt>
    <dgm:pt modelId="{FA212D6D-8F33-4C39-903C-5ACACFCF14E2}" type="pres">
      <dgm:prSet presAssocID="{F62D4FAC-006C-480B-9061-5B6F955F4F7C}" presName="parTx" presStyleLbl="alignNode1" presStyleIdx="1" presStyleCnt="2">
        <dgm:presLayoutVars>
          <dgm:chMax val="0"/>
          <dgm:chPref val="0"/>
          <dgm:bulletEnabled val="1"/>
        </dgm:presLayoutVars>
      </dgm:prSet>
      <dgm:spPr/>
      <dgm:t>
        <a:bodyPr/>
        <a:lstStyle/>
        <a:p>
          <a:endParaRPr lang="en-US"/>
        </a:p>
      </dgm:t>
    </dgm:pt>
    <dgm:pt modelId="{5F48D058-B14B-4FAF-8CFD-A9C249FE2EF7}" type="pres">
      <dgm:prSet presAssocID="{F62D4FAC-006C-480B-9061-5B6F955F4F7C}" presName="desTx" presStyleLbl="alignAccFollowNode1" presStyleIdx="1" presStyleCnt="2">
        <dgm:presLayoutVars>
          <dgm:bulletEnabled val="1"/>
        </dgm:presLayoutVars>
      </dgm:prSet>
      <dgm:spPr/>
      <dgm:t>
        <a:bodyPr/>
        <a:lstStyle/>
        <a:p>
          <a:endParaRPr lang="en-US"/>
        </a:p>
      </dgm:t>
    </dgm:pt>
  </dgm:ptLst>
  <dgm:cxnLst>
    <dgm:cxn modelId="{A0286622-A05F-4EB4-BF3B-7C1C1FA1CF21}" type="presOf" srcId="{31E4AA9E-F7EE-49E1-813E-D2C462321B3D}" destId="{92EB2E37-0749-49FE-8E53-2B4AD5FDAE62}" srcOrd="0" destOrd="2" presId="urn:microsoft.com/office/officeart/2005/8/layout/hList1"/>
    <dgm:cxn modelId="{A9988698-0243-42A4-825A-E38C747925AE}" type="presOf" srcId="{C78C6755-AB92-4EE8-8D44-83E8B4F71745}" destId="{5F48D058-B14B-4FAF-8CFD-A9C249FE2EF7}" srcOrd="0" destOrd="1" presId="urn:microsoft.com/office/officeart/2005/8/layout/hList1"/>
    <dgm:cxn modelId="{B176F236-1639-45B2-BF83-662C192FBD0F}" srcId="{F62D4FAC-006C-480B-9061-5B6F955F4F7C}" destId="{540126C4-A4C6-48FE-9544-9629182530BA}" srcOrd="2" destOrd="0" parTransId="{178FB664-80AF-4AA2-8A43-CAEDF59BEFAC}" sibTransId="{A33B8664-749A-4D9E-A199-C42343845C1C}"/>
    <dgm:cxn modelId="{DB22B605-5AD8-462C-B979-01E5B6762018}" type="presOf" srcId="{F62D4FAC-006C-480B-9061-5B6F955F4F7C}" destId="{FA212D6D-8F33-4C39-903C-5ACACFCF14E2}" srcOrd="0" destOrd="0" presId="urn:microsoft.com/office/officeart/2005/8/layout/hList1"/>
    <dgm:cxn modelId="{DED56791-0DC6-4FA0-AF2B-9474021F7896}" type="presOf" srcId="{5AADA3E0-296A-4AB1-A9F0-52B16A9B5B40}" destId="{92EB2E37-0749-49FE-8E53-2B4AD5FDAE62}" srcOrd="0" destOrd="1" presId="urn:microsoft.com/office/officeart/2005/8/layout/hList1"/>
    <dgm:cxn modelId="{793207BC-F532-4735-AAEF-88CFF7EF007C}" srcId="{E4D04B49-F1E2-457B-8B38-8CF9650F188A}" destId="{F62D4FAC-006C-480B-9061-5B6F955F4F7C}" srcOrd="1" destOrd="0" parTransId="{A4972551-414D-4E28-9F2E-A3501DD4B2C8}" sibTransId="{537E4FCB-6306-46C0-AEC0-AFF691AE3D66}"/>
    <dgm:cxn modelId="{D88E06C3-8D1D-488B-9171-655A32473CE6}" srcId="{F62D4FAC-006C-480B-9061-5B6F955F4F7C}" destId="{1FE32F9A-359B-4393-8549-AAD64046EF75}" srcOrd="0" destOrd="0" parTransId="{BF7B015C-C9AD-4087-8E4D-902522E7EC40}" sibTransId="{598B11A3-0E19-49B6-976B-7BF49B24DD79}"/>
    <dgm:cxn modelId="{E8C15467-C722-4476-9D1F-D24806FFF284}" type="presOf" srcId="{238AC596-53C4-4378-985D-8E2AA156D9BE}" destId="{92EB2E37-0749-49FE-8E53-2B4AD5FDAE62}" srcOrd="0" destOrd="0" presId="urn:microsoft.com/office/officeart/2005/8/layout/hList1"/>
    <dgm:cxn modelId="{792816DD-1E33-4DAE-A7E1-F984C058E743}" type="presOf" srcId="{E4D04B49-F1E2-457B-8B38-8CF9650F188A}" destId="{83187BF4-EB87-4DEB-98B7-B961EEAE9106}" srcOrd="0" destOrd="0" presId="urn:microsoft.com/office/officeart/2005/8/layout/hList1"/>
    <dgm:cxn modelId="{5AAA9330-72B0-4D72-AF15-A3A399D5A9D5}" srcId="{E4D04B49-F1E2-457B-8B38-8CF9650F188A}" destId="{BF80B8C5-7E34-43D4-8536-6E2DB264C682}" srcOrd="0" destOrd="0" parTransId="{E21C50DB-6134-4A34-9607-3D897C06CCE6}" sibTransId="{7BAE5DE3-8ED2-47DC-AF43-F1807CFE52D7}"/>
    <dgm:cxn modelId="{EFEB2AD8-F23F-4C32-A0AD-B456F18E917D}" type="presOf" srcId="{BF80B8C5-7E34-43D4-8536-6E2DB264C682}" destId="{59884DF6-0AAB-4966-B181-7E0C214C753F}" srcOrd="0" destOrd="0" presId="urn:microsoft.com/office/officeart/2005/8/layout/hList1"/>
    <dgm:cxn modelId="{72F4DE39-7993-4260-8857-143920C3B84D}" type="presOf" srcId="{540126C4-A4C6-48FE-9544-9629182530BA}" destId="{5F48D058-B14B-4FAF-8CFD-A9C249FE2EF7}" srcOrd="0" destOrd="2" presId="urn:microsoft.com/office/officeart/2005/8/layout/hList1"/>
    <dgm:cxn modelId="{28524D28-5912-4940-8983-32F7AD994471}" type="presOf" srcId="{1FE32F9A-359B-4393-8549-AAD64046EF75}" destId="{5F48D058-B14B-4FAF-8CFD-A9C249FE2EF7}" srcOrd="0" destOrd="0" presId="urn:microsoft.com/office/officeart/2005/8/layout/hList1"/>
    <dgm:cxn modelId="{1E273B0C-E9DB-4846-9134-B5DC4E2D3016}" srcId="{F62D4FAC-006C-480B-9061-5B6F955F4F7C}" destId="{C78C6755-AB92-4EE8-8D44-83E8B4F71745}" srcOrd="1" destOrd="0" parTransId="{810567C5-ADD0-4785-9A31-BB57FB21613B}" sibTransId="{37FAA06D-A29D-4620-8320-FA7BE1ED874A}"/>
    <dgm:cxn modelId="{D3306D6B-425C-431F-A23E-EBBD415A0E3B}" srcId="{BF80B8C5-7E34-43D4-8536-6E2DB264C682}" destId="{31E4AA9E-F7EE-49E1-813E-D2C462321B3D}" srcOrd="2" destOrd="0" parTransId="{25C26B13-5DDC-4CA8-97BD-FB8E925330F0}" sibTransId="{6046005E-1CBF-40A2-98C4-C4CC2FDEB8EF}"/>
    <dgm:cxn modelId="{393EE0B1-6088-484A-9504-FD86E4ADCF7B}" srcId="{BF80B8C5-7E34-43D4-8536-6E2DB264C682}" destId="{5AADA3E0-296A-4AB1-A9F0-52B16A9B5B40}" srcOrd="1" destOrd="0" parTransId="{7EEA4ABE-A404-4031-8B76-6BF4A0F6CD99}" sibTransId="{3C069B32-FF1A-4F19-ADC9-8322A6C22A6E}"/>
    <dgm:cxn modelId="{8B6269EF-B2C2-4C89-944D-92DB5CC6CF74}" srcId="{BF80B8C5-7E34-43D4-8536-6E2DB264C682}" destId="{238AC596-53C4-4378-985D-8E2AA156D9BE}" srcOrd="0" destOrd="0" parTransId="{C1427144-EC3C-4A7F-BA37-20AC0978C9C2}" sibTransId="{6A86D5DA-A60A-4CAF-BB92-7FE3589DACA4}"/>
    <dgm:cxn modelId="{D0235395-647C-47BA-8588-913770DC605E}" type="presParOf" srcId="{83187BF4-EB87-4DEB-98B7-B961EEAE9106}" destId="{9DE466CB-6FEC-4A79-A435-1C4251977AF9}" srcOrd="0" destOrd="0" presId="urn:microsoft.com/office/officeart/2005/8/layout/hList1"/>
    <dgm:cxn modelId="{726D76D9-E498-4345-9891-6E427DA23111}" type="presParOf" srcId="{9DE466CB-6FEC-4A79-A435-1C4251977AF9}" destId="{59884DF6-0AAB-4966-B181-7E0C214C753F}" srcOrd="0" destOrd="0" presId="urn:microsoft.com/office/officeart/2005/8/layout/hList1"/>
    <dgm:cxn modelId="{AA9D6444-3120-48DA-A10D-8F1DB16A1616}" type="presParOf" srcId="{9DE466CB-6FEC-4A79-A435-1C4251977AF9}" destId="{92EB2E37-0749-49FE-8E53-2B4AD5FDAE62}" srcOrd="1" destOrd="0" presId="urn:microsoft.com/office/officeart/2005/8/layout/hList1"/>
    <dgm:cxn modelId="{F910113D-B8E2-47A1-BB6D-054E1667DF89}" type="presParOf" srcId="{83187BF4-EB87-4DEB-98B7-B961EEAE9106}" destId="{828B4BBF-B1E8-46E8-8B9E-ED6DE5908204}" srcOrd="1" destOrd="0" presId="urn:microsoft.com/office/officeart/2005/8/layout/hList1"/>
    <dgm:cxn modelId="{D70CD073-0726-4F14-8F1C-72D170529974}" type="presParOf" srcId="{83187BF4-EB87-4DEB-98B7-B961EEAE9106}" destId="{9183575E-9D0F-4124-862B-54ABE72B55FF}" srcOrd="2" destOrd="0" presId="urn:microsoft.com/office/officeart/2005/8/layout/hList1"/>
    <dgm:cxn modelId="{740F45A1-86E5-4403-91C1-606A8D6DE982}" type="presParOf" srcId="{9183575E-9D0F-4124-862B-54ABE72B55FF}" destId="{FA212D6D-8F33-4C39-903C-5ACACFCF14E2}" srcOrd="0" destOrd="0" presId="urn:microsoft.com/office/officeart/2005/8/layout/hList1"/>
    <dgm:cxn modelId="{F8B1E83B-7D9C-45F0-B0BD-E0040077055F}" type="presParOf" srcId="{9183575E-9D0F-4124-862B-54ABE72B55FF}" destId="{5F48D058-B14B-4FAF-8CFD-A9C249FE2EF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IE" dirty="0"/>
            <a:t>Identify a few </a:t>
          </a:r>
          <a:r>
            <a:rPr lang="en-IE" b="1" i="1" u="sng" dirty="0"/>
            <a:t>aspects</a:t>
          </a:r>
          <a:r>
            <a:rPr lang="en-IE" dirty="0"/>
            <a:t> of your project</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0DFC595-1E66-4E07-89BB-7FE85501F3A6}" type="presOf" srcId="{4D7FEC89-3F5E-436D-BA6A-D2FE3FC12B1B}" destId="{570CB031-B7D7-4678-B2F7-EF460C9EBEBF}" srcOrd="0" destOrd="0" presId="urn:microsoft.com/office/officeart/2005/8/layout/vList2"/>
    <dgm:cxn modelId="{2859B417-B622-4FD7-A9B8-4232BDB5F79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14B377-E929-4217-9114-B2E22FE3A269}" type="doc">
      <dgm:prSet loTypeId="urn:microsoft.com/office/officeart/2005/8/layout/vList5" loCatId="list" qsTypeId="urn:microsoft.com/office/officeart/2005/8/quickstyle/3d3" qsCatId="3D" csTypeId="urn:microsoft.com/office/officeart/2005/8/colors/colorful1" csCatId="colorful" phldr="1"/>
      <dgm:spPr/>
      <dgm:t>
        <a:bodyPr/>
        <a:lstStyle/>
        <a:p>
          <a:endParaRPr lang="en-US"/>
        </a:p>
      </dgm:t>
    </dgm:pt>
    <dgm:pt modelId="{721AD046-4F4D-482D-ABA4-5B82FA4129C7}">
      <dgm:prSet phldrT="[Text]"/>
      <dgm:spPr/>
      <dgm:t>
        <a:bodyPr/>
        <a:lstStyle/>
        <a:p>
          <a:r>
            <a:rPr lang="en-US" i="1"/>
            <a:t>User interface classes </a:t>
          </a:r>
          <a:endParaRPr lang="en-US" dirty="0"/>
        </a:p>
      </dgm:t>
    </dgm:pt>
    <dgm:pt modelId="{6222923C-5ADD-411A-A218-84E2F14FBDAF}" type="parTrans" cxnId="{4AC3CBBB-16C1-42AA-913D-88329ECBC889}">
      <dgm:prSet/>
      <dgm:spPr/>
      <dgm:t>
        <a:bodyPr/>
        <a:lstStyle/>
        <a:p>
          <a:endParaRPr lang="en-US"/>
        </a:p>
      </dgm:t>
    </dgm:pt>
    <dgm:pt modelId="{8AA95656-BD8C-4855-983E-86C44709643B}" type="sibTrans" cxnId="{4AC3CBBB-16C1-42AA-913D-88329ECBC889}">
      <dgm:prSet/>
      <dgm:spPr/>
      <dgm:t>
        <a:bodyPr/>
        <a:lstStyle/>
        <a:p>
          <a:endParaRPr lang="en-US"/>
        </a:p>
      </dgm:t>
    </dgm:pt>
    <dgm:pt modelId="{488D0408-9608-4B78-AA3C-5DB2B9C0EEBE}">
      <dgm:prSet/>
      <dgm:spPr/>
      <dgm:t>
        <a:bodyPr/>
        <a:lstStyle/>
        <a:p>
          <a:r>
            <a:rPr lang="en-US"/>
            <a:t>define all abstractions that are necessary for human-computer interaction (HCI) and often implement the HCI in the context of a metaphor</a:t>
          </a:r>
          <a:endParaRPr lang="en-US" dirty="0"/>
        </a:p>
      </dgm:t>
    </dgm:pt>
    <dgm:pt modelId="{0B4B9CC0-815B-47E1-8B1B-1BD007177B88}" type="parTrans" cxnId="{86028F16-78F3-4C2D-8426-5CCC74466B65}">
      <dgm:prSet/>
      <dgm:spPr/>
      <dgm:t>
        <a:bodyPr/>
        <a:lstStyle/>
        <a:p>
          <a:endParaRPr lang="en-US"/>
        </a:p>
      </dgm:t>
    </dgm:pt>
    <dgm:pt modelId="{B4D8013E-FF5F-42E3-9C61-30CF18A0ABCB}" type="sibTrans" cxnId="{86028F16-78F3-4C2D-8426-5CCC74466B65}">
      <dgm:prSet/>
      <dgm:spPr/>
      <dgm:t>
        <a:bodyPr/>
        <a:lstStyle/>
        <a:p>
          <a:endParaRPr lang="en-US"/>
        </a:p>
      </dgm:t>
    </dgm:pt>
    <dgm:pt modelId="{6F0C706A-EF7C-4506-9A55-B835D07A073A}">
      <dgm:prSet/>
      <dgm:spPr/>
      <dgm:t>
        <a:bodyPr/>
        <a:lstStyle/>
        <a:p>
          <a:r>
            <a:rPr lang="en-US" i="1"/>
            <a:t>Business domain classes</a:t>
          </a:r>
          <a:endParaRPr lang="en-US" i="1" dirty="0"/>
        </a:p>
      </dgm:t>
    </dgm:pt>
    <dgm:pt modelId="{59F2E272-46A9-44F4-95CF-78E368A45354}" type="parTrans" cxnId="{26F9AB36-E191-45EE-9893-BFA8DA828F0F}">
      <dgm:prSet/>
      <dgm:spPr/>
      <dgm:t>
        <a:bodyPr/>
        <a:lstStyle/>
        <a:p>
          <a:endParaRPr lang="en-US"/>
        </a:p>
      </dgm:t>
    </dgm:pt>
    <dgm:pt modelId="{F3FFA476-B77E-4FCB-BD56-31B92D7F270A}" type="sibTrans" cxnId="{26F9AB36-E191-45EE-9893-BFA8DA828F0F}">
      <dgm:prSet/>
      <dgm:spPr/>
      <dgm:t>
        <a:bodyPr/>
        <a:lstStyle/>
        <a:p>
          <a:endParaRPr lang="en-US"/>
        </a:p>
      </dgm:t>
    </dgm:pt>
    <dgm:pt modelId="{44BA0402-3DE2-4814-B898-A818128528F7}">
      <dgm:prSet/>
      <dgm:spPr/>
      <dgm:t>
        <a:bodyPr/>
        <a:lstStyle/>
        <a:p>
          <a:r>
            <a:rPr lang="en-US"/>
            <a:t>identify the attributes and services (methods) that are required to implement some element of the business domain that was defined by one or more analysis classes</a:t>
          </a:r>
          <a:endParaRPr lang="en-US" dirty="0"/>
        </a:p>
      </dgm:t>
    </dgm:pt>
    <dgm:pt modelId="{5D9EEF46-A121-43D3-92AA-D5B8E8BB61CC}" type="parTrans" cxnId="{00087C46-0058-410F-93F3-1B6A11784358}">
      <dgm:prSet/>
      <dgm:spPr/>
      <dgm:t>
        <a:bodyPr/>
        <a:lstStyle/>
        <a:p>
          <a:endParaRPr lang="en-US"/>
        </a:p>
      </dgm:t>
    </dgm:pt>
    <dgm:pt modelId="{D06A22C9-4CBB-4B13-B47F-1B4E057F073C}" type="sibTrans" cxnId="{00087C46-0058-410F-93F3-1B6A11784358}">
      <dgm:prSet/>
      <dgm:spPr/>
      <dgm:t>
        <a:bodyPr/>
        <a:lstStyle/>
        <a:p>
          <a:endParaRPr lang="en-US"/>
        </a:p>
      </dgm:t>
    </dgm:pt>
    <dgm:pt modelId="{99A5466F-22E0-4B92-994D-CFFFC0E70750}">
      <dgm:prSet/>
      <dgm:spPr/>
      <dgm:t>
        <a:bodyPr/>
        <a:lstStyle/>
        <a:p>
          <a:r>
            <a:rPr lang="en-US" i="1"/>
            <a:t>Process classes </a:t>
          </a:r>
          <a:endParaRPr lang="en-US" i="1" dirty="0"/>
        </a:p>
      </dgm:t>
    </dgm:pt>
    <dgm:pt modelId="{A1F81701-CCA7-4577-92EB-6B6B73115AB9}" type="parTrans" cxnId="{61248A7F-64A2-433D-B1E2-4677EF0758AD}">
      <dgm:prSet/>
      <dgm:spPr/>
      <dgm:t>
        <a:bodyPr/>
        <a:lstStyle/>
        <a:p>
          <a:endParaRPr lang="en-US"/>
        </a:p>
      </dgm:t>
    </dgm:pt>
    <dgm:pt modelId="{E86AA972-04C2-4DC3-B368-F592C0A55002}" type="sibTrans" cxnId="{61248A7F-64A2-433D-B1E2-4677EF0758AD}">
      <dgm:prSet/>
      <dgm:spPr/>
      <dgm:t>
        <a:bodyPr/>
        <a:lstStyle/>
        <a:p>
          <a:endParaRPr lang="en-US"/>
        </a:p>
      </dgm:t>
    </dgm:pt>
    <dgm:pt modelId="{369A2BE9-38FF-4765-8B9B-04677606FA4D}">
      <dgm:prSet/>
      <dgm:spPr/>
      <dgm:t>
        <a:bodyPr/>
        <a:lstStyle/>
        <a:p>
          <a:r>
            <a:rPr lang="en-US"/>
            <a:t>implement lower-level business abstractions required to fully manage the business domain classes</a:t>
          </a:r>
          <a:endParaRPr lang="en-US" dirty="0"/>
        </a:p>
      </dgm:t>
    </dgm:pt>
    <dgm:pt modelId="{0F6287E0-4E06-4DB0-B3D7-1AC15D3A8F6E}" type="parTrans" cxnId="{705C955D-C0ED-43F9-90FF-8472BDE90397}">
      <dgm:prSet/>
      <dgm:spPr/>
      <dgm:t>
        <a:bodyPr/>
        <a:lstStyle/>
        <a:p>
          <a:endParaRPr lang="en-US"/>
        </a:p>
      </dgm:t>
    </dgm:pt>
    <dgm:pt modelId="{AA6D8AC0-353A-4C4D-A3F5-0F40D6179C3A}" type="sibTrans" cxnId="{705C955D-C0ED-43F9-90FF-8472BDE90397}">
      <dgm:prSet/>
      <dgm:spPr/>
      <dgm:t>
        <a:bodyPr/>
        <a:lstStyle/>
        <a:p>
          <a:endParaRPr lang="en-US"/>
        </a:p>
      </dgm:t>
    </dgm:pt>
    <dgm:pt modelId="{26A8C873-1D13-4021-9C4A-5B0FBA87D1F1}">
      <dgm:prSet/>
      <dgm:spPr/>
      <dgm:t>
        <a:bodyPr/>
        <a:lstStyle/>
        <a:p>
          <a:r>
            <a:rPr lang="en-US" i="1"/>
            <a:t>Persistent classes </a:t>
          </a:r>
          <a:endParaRPr lang="en-US" i="1" dirty="0"/>
        </a:p>
      </dgm:t>
    </dgm:pt>
    <dgm:pt modelId="{48B33599-F7B7-4116-9AF3-DE4F4C20180E}" type="parTrans" cxnId="{EF6F1803-7546-4556-B53E-8D1FEC16BABE}">
      <dgm:prSet/>
      <dgm:spPr/>
      <dgm:t>
        <a:bodyPr/>
        <a:lstStyle/>
        <a:p>
          <a:endParaRPr lang="en-US"/>
        </a:p>
      </dgm:t>
    </dgm:pt>
    <dgm:pt modelId="{B72896AC-A6CB-46FA-A572-B2F8C8C6015D}" type="sibTrans" cxnId="{EF6F1803-7546-4556-B53E-8D1FEC16BABE}">
      <dgm:prSet/>
      <dgm:spPr/>
      <dgm:t>
        <a:bodyPr/>
        <a:lstStyle/>
        <a:p>
          <a:endParaRPr lang="en-US"/>
        </a:p>
      </dgm:t>
    </dgm:pt>
    <dgm:pt modelId="{6FB0D84E-F13A-4EE3-869E-6C9DAAF3C26B}">
      <dgm:prSet/>
      <dgm:spPr/>
      <dgm:t>
        <a:bodyPr/>
        <a:lstStyle/>
        <a:p>
          <a:r>
            <a:rPr lang="en-US"/>
            <a:t>represent data stores (e.g., a database) that will persist beyond the execution of the software</a:t>
          </a:r>
          <a:endParaRPr lang="en-US" dirty="0"/>
        </a:p>
      </dgm:t>
    </dgm:pt>
    <dgm:pt modelId="{F2786EF2-0BC9-4EB5-AA0C-FFC296F7CB10}" type="parTrans" cxnId="{3E75462A-8438-4E7D-B25B-B5356F884393}">
      <dgm:prSet/>
      <dgm:spPr/>
      <dgm:t>
        <a:bodyPr/>
        <a:lstStyle/>
        <a:p>
          <a:endParaRPr lang="en-US"/>
        </a:p>
      </dgm:t>
    </dgm:pt>
    <dgm:pt modelId="{7867D348-B1C7-45BF-A86C-160E52085893}" type="sibTrans" cxnId="{3E75462A-8438-4E7D-B25B-B5356F884393}">
      <dgm:prSet/>
      <dgm:spPr/>
      <dgm:t>
        <a:bodyPr/>
        <a:lstStyle/>
        <a:p>
          <a:endParaRPr lang="en-US"/>
        </a:p>
      </dgm:t>
    </dgm:pt>
    <dgm:pt modelId="{3525172D-742A-4EA7-A0D2-8438CD996A6F}">
      <dgm:prSet/>
      <dgm:spPr/>
      <dgm:t>
        <a:bodyPr/>
        <a:lstStyle/>
        <a:p>
          <a:r>
            <a:rPr lang="en-US" i="1"/>
            <a:t>System classes </a:t>
          </a:r>
          <a:endParaRPr lang="en-US" i="1" dirty="0"/>
        </a:p>
      </dgm:t>
    </dgm:pt>
    <dgm:pt modelId="{01071893-078F-4D64-95E7-7F923FE099C6}" type="parTrans" cxnId="{618E17F2-2254-4944-9D6B-63AE07D8A1B7}">
      <dgm:prSet/>
      <dgm:spPr/>
      <dgm:t>
        <a:bodyPr/>
        <a:lstStyle/>
        <a:p>
          <a:endParaRPr lang="en-US"/>
        </a:p>
      </dgm:t>
    </dgm:pt>
    <dgm:pt modelId="{5DB98C55-0D23-4099-8482-034A000EAB04}" type="sibTrans" cxnId="{618E17F2-2254-4944-9D6B-63AE07D8A1B7}">
      <dgm:prSet/>
      <dgm:spPr/>
      <dgm:t>
        <a:bodyPr/>
        <a:lstStyle/>
        <a:p>
          <a:endParaRPr lang="en-US"/>
        </a:p>
      </dgm:t>
    </dgm:pt>
    <dgm:pt modelId="{F958B277-07E5-45AB-ABCB-08DC235C7A72}">
      <dgm:prSet/>
      <dgm:spPr/>
      <dgm:t>
        <a:bodyPr/>
        <a:lstStyle/>
        <a:p>
          <a:r>
            <a:rPr lang="en-US"/>
            <a:t>implement software management and control functions that enable the system to operate and communicate within its computing environment and with the outside world</a:t>
          </a:r>
          <a:endParaRPr lang="en-US" dirty="0"/>
        </a:p>
      </dgm:t>
    </dgm:pt>
    <dgm:pt modelId="{4A3A834E-D94D-4879-A46A-341D478DAA40}" type="parTrans" cxnId="{F0274F41-D010-4E3F-9FBA-C667B1819ECA}">
      <dgm:prSet/>
      <dgm:spPr/>
      <dgm:t>
        <a:bodyPr/>
        <a:lstStyle/>
        <a:p>
          <a:endParaRPr lang="en-US"/>
        </a:p>
      </dgm:t>
    </dgm:pt>
    <dgm:pt modelId="{135D86A0-74A7-464F-978F-34D84720570D}" type="sibTrans" cxnId="{F0274F41-D010-4E3F-9FBA-C667B1819ECA}">
      <dgm:prSet/>
      <dgm:spPr/>
      <dgm:t>
        <a:bodyPr/>
        <a:lstStyle/>
        <a:p>
          <a:endParaRPr lang="en-US"/>
        </a:p>
      </dgm:t>
    </dgm:pt>
    <dgm:pt modelId="{6A688B42-FC2F-414D-AC28-ADF82DAE596C}" type="pres">
      <dgm:prSet presAssocID="{4914B377-E929-4217-9114-B2E22FE3A269}" presName="Name0" presStyleCnt="0">
        <dgm:presLayoutVars>
          <dgm:dir/>
          <dgm:animLvl val="lvl"/>
          <dgm:resizeHandles val="exact"/>
        </dgm:presLayoutVars>
      </dgm:prSet>
      <dgm:spPr/>
      <dgm:t>
        <a:bodyPr/>
        <a:lstStyle/>
        <a:p>
          <a:endParaRPr lang="en-US"/>
        </a:p>
      </dgm:t>
    </dgm:pt>
    <dgm:pt modelId="{EF6B0FC4-D654-4DF4-B20B-7FF262CB3E54}" type="pres">
      <dgm:prSet presAssocID="{721AD046-4F4D-482D-ABA4-5B82FA4129C7}" presName="linNode" presStyleCnt="0"/>
      <dgm:spPr/>
    </dgm:pt>
    <dgm:pt modelId="{8B9F485D-7471-4BC4-B503-1B1A60689C2C}" type="pres">
      <dgm:prSet presAssocID="{721AD046-4F4D-482D-ABA4-5B82FA4129C7}" presName="parentText" presStyleLbl="node1" presStyleIdx="0" presStyleCnt="5">
        <dgm:presLayoutVars>
          <dgm:chMax val="1"/>
          <dgm:bulletEnabled val="1"/>
        </dgm:presLayoutVars>
      </dgm:prSet>
      <dgm:spPr/>
      <dgm:t>
        <a:bodyPr/>
        <a:lstStyle/>
        <a:p>
          <a:endParaRPr lang="en-US"/>
        </a:p>
      </dgm:t>
    </dgm:pt>
    <dgm:pt modelId="{18480165-577F-4173-9BC2-FC5A515A53AF}" type="pres">
      <dgm:prSet presAssocID="{721AD046-4F4D-482D-ABA4-5B82FA4129C7}" presName="descendantText" presStyleLbl="alignAccFollowNode1" presStyleIdx="0" presStyleCnt="5">
        <dgm:presLayoutVars>
          <dgm:bulletEnabled val="1"/>
        </dgm:presLayoutVars>
      </dgm:prSet>
      <dgm:spPr/>
      <dgm:t>
        <a:bodyPr/>
        <a:lstStyle/>
        <a:p>
          <a:endParaRPr lang="en-US"/>
        </a:p>
      </dgm:t>
    </dgm:pt>
    <dgm:pt modelId="{60EDECF4-C0DE-4BEC-82C1-916EEDC24DDD}" type="pres">
      <dgm:prSet presAssocID="{8AA95656-BD8C-4855-983E-86C44709643B}" presName="sp" presStyleCnt="0"/>
      <dgm:spPr/>
    </dgm:pt>
    <dgm:pt modelId="{E6628674-E3D1-4496-946F-1D336B28504C}" type="pres">
      <dgm:prSet presAssocID="{6F0C706A-EF7C-4506-9A55-B835D07A073A}" presName="linNode" presStyleCnt="0"/>
      <dgm:spPr/>
    </dgm:pt>
    <dgm:pt modelId="{5CB54578-F3F5-4AED-A832-ACD88F651A83}" type="pres">
      <dgm:prSet presAssocID="{6F0C706A-EF7C-4506-9A55-B835D07A073A}" presName="parentText" presStyleLbl="node1" presStyleIdx="1" presStyleCnt="5">
        <dgm:presLayoutVars>
          <dgm:chMax val="1"/>
          <dgm:bulletEnabled val="1"/>
        </dgm:presLayoutVars>
      </dgm:prSet>
      <dgm:spPr/>
      <dgm:t>
        <a:bodyPr/>
        <a:lstStyle/>
        <a:p>
          <a:endParaRPr lang="en-US"/>
        </a:p>
      </dgm:t>
    </dgm:pt>
    <dgm:pt modelId="{A79973AC-94F3-4EF7-8DAA-AC2449FB231D}" type="pres">
      <dgm:prSet presAssocID="{6F0C706A-EF7C-4506-9A55-B835D07A073A}" presName="descendantText" presStyleLbl="alignAccFollowNode1" presStyleIdx="1" presStyleCnt="5">
        <dgm:presLayoutVars>
          <dgm:bulletEnabled val="1"/>
        </dgm:presLayoutVars>
      </dgm:prSet>
      <dgm:spPr/>
      <dgm:t>
        <a:bodyPr/>
        <a:lstStyle/>
        <a:p>
          <a:endParaRPr lang="en-US"/>
        </a:p>
      </dgm:t>
    </dgm:pt>
    <dgm:pt modelId="{12BC2B8C-65FE-4CA5-8A8E-1A50DB655078}" type="pres">
      <dgm:prSet presAssocID="{F3FFA476-B77E-4FCB-BD56-31B92D7F270A}" presName="sp" presStyleCnt="0"/>
      <dgm:spPr/>
    </dgm:pt>
    <dgm:pt modelId="{9BA2CDC9-5865-45E2-9D55-1D24EA80168B}" type="pres">
      <dgm:prSet presAssocID="{99A5466F-22E0-4B92-994D-CFFFC0E70750}" presName="linNode" presStyleCnt="0"/>
      <dgm:spPr/>
    </dgm:pt>
    <dgm:pt modelId="{918968D8-8749-4957-8874-217C2767912B}" type="pres">
      <dgm:prSet presAssocID="{99A5466F-22E0-4B92-994D-CFFFC0E70750}" presName="parentText" presStyleLbl="node1" presStyleIdx="2" presStyleCnt="5">
        <dgm:presLayoutVars>
          <dgm:chMax val="1"/>
          <dgm:bulletEnabled val="1"/>
        </dgm:presLayoutVars>
      </dgm:prSet>
      <dgm:spPr/>
      <dgm:t>
        <a:bodyPr/>
        <a:lstStyle/>
        <a:p>
          <a:endParaRPr lang="en-US"/>
        </a:p>
      </dgm:t>
    </dgm:pt>
    <dgm:pt modelId="{90706943-0D08-4A4E-9B55-C02EB11878BB}" type="pres">
      <dgm:prSet presAssocID="{99A5466F-22E0-4B92-994D-CFFFC0E70750}" presName="descendantText" presStyleLbl="alignAccFollowNode1" presStyleIdx="2" presStyleCnt="5">
        <dgm:presLayoutVars>
          <dgm:bulletEnabled val="1"/>
        </dgm:presLayoutVars>
      </dgm:prSet>
      <dgm:spPr/>
      <dgm:t>
        <a:bodyPr/>
        <a:lstStyle/>
        <a:p>
          <a:endParaRPr lang="en-US"/>
        </a:p>
      </dgm:t>
    </dgm:pt>
    <dgm:pt modelId="{5A3BB6E4-F86E-43F9-A299-EB8C72522BA0}" type="pres">
      <dgm:prSet presAssocID="{E86AA972-04C2-4DC3-B368-F592C0A55002}" presName="sp" presStyleCnt="0"/>
      <dgm:spPr/>
    </dgm:pt>
    <dgm:pt modelId="{74246CC7-F951-4CA3-918D-F80878E0601E}" type="pres">
      <dgm:prSet presAssocID="{26A8C873-1D13-4021-9C4A-5B0FBA87D1F1}" presName="linNode" presStyleCnt="0"/>
      <dgm:spPr/>
    </dgm:pt>
    <dgm:pt modelId="{1CBCB20B-FF90-419E-AEFD-32CE97F9200A}" type="pres">
      <dgm:prSet presAssocID="{26A8C873-1D13-4021-9C4A-5B0FBA87D1F1}" presName="parentText" presStyleLbl="node1" presStyleIdx="3" presStyleCnt="5">
        <dgm:presLayoutVars>
          <dgm:chMax val="1"/>
          <dgm:bulletEnabled val="1"/>
        </dgm:presLayoutVars>
      </dgm:prSet>
      <dgm:spPr/>
      <dgm:t>
        <a:bodyPr/>
        <a:lstStyle/>
        <a:p>
          <a:endParaRPr lang="en-US"/>
        </a:p>
      </dgm:t>
    </dgm:pt>
    <dgm:pt modelId="{322334FF-A635-469A-94DB-AD2E2153380D}" type="pres">
      <dgm:prSet presAssocID="{26A8C873-1D13-4021-9C4A-5B0FBA87D1F1}" presName="descendantText" presStyleLbl="alignAccFollowNode1" presStyleIdx="3" presStyleCnt="5">
        <dgm:presLayoutVars>
          <dgm:bulletEnabled val="1"/>
        </dgm:presLayoutVars>
      </dgm:prSet>
      <dgm:spPr/>
      <dgm:t>
        <a:bodyPr/>
        <a:lstStyle/>
        <a:p>
          <a:endParaRPr lang="en-US"/>
        </a:p>
      </dgm:t>
    </dgm:pt>
    <dgm:pt modelId="{5AAE843A-93A9-406F-9483-0F034F9D766D}" type="pres">
      <dgm:prSet presAssocID="{B72896AC-A6CB-46FA-A572-B2F8C8C6015D}" presName="sp" presStyleCnt="0"/>
      <dgm:spPr/>
    </dgm:pt>
    <dgm:pt modelId="{9AC2C690-6A6B-4288-8619-B5F6B13DAB2E}" type="pres">
      <dgm:prSet presAssocID="{3525172D-742A-4EA7-A0D2-8438CD996A6F}" presName="linNode" presStyleCnt="0"/>
      <dgm:spPr/>
    </dgm:pt>
    <dgm:pt modelId="{84444A62-A5F1-48E2-8EA7-4B5866CC4C7E}" type="pres">
      <dgm:prSet presAssocID="{3525172D-742A-4EA7-A0D2-8438CD996A6F}" presName="parentText" presStyleLbl="node1" presStyleIdx="4" presStyleCnt="5">
        <dgm:presLayoutVars>
          <dgm:chMax val="1"/>
          <dgm:bulletEnabled val="1"/>
        </dgm:presLayoutVars>
      </dgm:prSet>
      <dgm:spPr/>
      <dgm:t>
        <a:bodyPr/>
        <a:lstStyle/>
        <a:p>
          <a:endParaRPr lang="en-US"/>
        </a:p>
      </dgm:t>
    </dgm:pt>
    <dgm:pt modelId="{0CF6DF3F-15A0-460D-8187-7ADC3C51E0CA}" type="pres">
      <dgm:prSet presAssocID="{3525172D-742A-4EA7-A0D2-8438CD996A6F}" presName="descendantText" presStyleLbl="alignAccFollowNode1" presStyleIdx="4" presStyleCnt="5">
        <dgm:presLayoutVars>
          <dgm:bulletEnabled val="1"/>
        </dgm:presLayoutVars>
      </dgm:prSet>
      <dgm:spPr/>
      <dgm:t>
        <a:bodyPr/>
        <a:lstStyle/>
        <a:p>
          <a:endParaRPr lang="en-US"/>
        </a:p>
      </dgm:t>
    </dgm:pt>
  </dgm:ptLst>
  <dgm:cxnLst>
    <dgm:cxn modelId="{3E75462A-8438-4E7D-B25B-B5356F884393}" srcId="{26A8C873-1D13-4021-9C4A-5B0FBA87D1F1}" destId="{6FB0D84E-F13A-4EE3-869E-6C9DAAF3C26B}" srcOrd="0" destOrd="0" parTransId="{F2786EF2-0BC9-4EB5-AA0C-FFC296F7CB10}" sibTransId="{7867D348-B1C7-45BF-A86C-160E52085893}"/>
    <dgm:cxn modelId="{3491249E-658F-4732-A586-3F81774C0245}" type="presOf" srcId="{721AD046-4F4D-482D-ABA4-5B82FA4129C7}" destId="{8B9F485D-7471-4BC4-B503-1B1A60689C2C}" srcOrd="0" destOrd="0" presId="urn:microsoft.com/office/officeart/2005/8/layout/vList5"/>
    <dgm:cxn modelId="{86028F16-78F3-4C2D-8426-5CCC74466B65}" srcId="{721AD046-4F4D-482D-ABA4-5B82FA4129C7}" destId="{488D0408-9608-4B78-AA3C-5DB2B9C0EEBE}" srcOrd="0" destOrd="0" parTransId="{0B4B9CC0-815B-47E1-8B1B-1BD007177B88}" sibTransId="{B4D8013E-FF5F-42E3-9C61-30CF18A0ABCB}"/>
    <dgm:cxn modelId="{09D22E01-7864-4C60-95F2-30C7253FBEFE}" type="presOf" srcId="{3525172D-742A-4EA7-A0D2-8438CD996A6F}" destId="{84444A62-A5F1-48E2-8EA7-4B5866CC4C7E}" srcOrd="0" destOrd="0" presId="urn:microsoft.com/office/officeart/2005/8/layout/vList5"/>
    <dgm:cxn modelId="{61248A7F-64A2-433D-B1E2-4677EF0758AD}" srcId="{4914B377-E929-4217-9114-B2E22FE3A269}" destId="{99A5466F-22E0-4B92-994D-CFFFC0E70750}" srcOrd="2" destOrd="0" parTransId="{A1F81701-CCA7-4577-92EB-6B6B73115AB9}" sibTransId="{E86AA972-04C2-4DC3-B368-F592C0A55002}"/>
    <dgm:cxn modelId="{4AC3CBBB-16C1-42AA-913D-88329ECBC889}" srcId="{4914B377-E929-4217-9114-B2E22FE3A269}" destId="{721AD046-4F4D-482D-ABA4-5B82FA4129C7}" srcOrd="0" destOrd="0" parTransId="{6222923C-5ADD-411A-A218-84E2F14FBDAF}" sibTransId="{8AA95656-BD8C-4855-983E-86C44709643B}"/>
    <dgm:cxn modelId="{D8FE81DB-BEF0-43B7-AD6B-3C200516B92D}" type="presOf" srcId="{488D0408-9608-4B78-AA3C-5DB2B9C0EEBE}" destId="{18480165-577F-4173-9BC2-FC5A515A53AF}" srcOrd="0" destOrd="0" presId="urn:microsoft.com/office/officeart/2005/8/layout/vList5"/>
    <dgm:cxn modelId="{EF3FAC67-5891-4DF5-ABC6-6BEF305AF014}" type="presOf" srcId="{99A5466F-22E0-4B92-994D-CFFFC0E70750}" destId="{918968D8-8749-4957-8874-217C2767912B}" srcOrd="0" destOrd="0" presId="urn:microsoft.com/office/officeart/2005/8/layout/vList5"/>
    <dgm:cxn modelId="{00087C46-0058-410F-93F3-1B6A11784358}" srcId="{6F0C706A-EF7C-4506-9A55-B835D07A073A}" destId="{44BA0402-3DE2-4814-B898-A818128528F7}" srcOrd="0" destOrd="0" parTransId="{5D9EEF46-A121-43D3-92AA-D5B8E8BB61CC}" sibTransId="{D06A22C9-4CBB-4B13-B47F-1B4E057F073C}"/>
    <dgm:cxn modelId="{618E17F2-2254-4944-9D6B-63AE07D8A1B7}" srcId="{4914B377-E929-4217-9114-B2E22FE3A269}" destId="{3525172D-742A-4EA7-A0D2-8438CD996A6F}" srcOrd="4" destOrd="0" parTransId="{01071893-078F-4D64-95E7-7F923FE099C6}" sibTransId="{5DB98C55-0D23-4099-8482-034A000EAB04}"/>
    <dgm:cxn modelId="{F0274F41-D010-4E3F-9FBA-C667B1819ECA}" srcId="{3525172D-742A-4EA7-A0D2-8438CD996A6F}" destId="{F958B277-07E5-45AB-ABCB-08DC235C7A72}" srcOrd="0" destOrd="0" parTransId="{4A3A834E-D94D-4879-A46A-341D478DAA40}" sibTransId="{135D86A0-74A7-464F-978F-34D84720570D}"/>
    <dgm:cxn modelId="{705C955D-C0ED-43F9-90FF-8472BDE90397}" srcId="{99A5466F-22E0-4B92-994D-CFFFC0E70750}" destId="{369A2BE9-38FF-4765-8B9B-04677606FA4D}" srcOrd="0" destOrd="0" parTransId="{0F6287E0-4E06-4DB0-B3D7-1AC15D3A8F6E}" sibTransId="{AA6D8AC0-353A-4C4D-A3F5-0F40D6179C3A}"/>
    <dgm:cxn modelId="{28803FD0-0C05-4381-A770-41CB7BE8ACBE}" type="presOf" srcId="{6F0C706A-EF7C-4506-9A55-B835D07A073A}" destId="{5CB54578-F3F5-4AED-A832-ACD88F651A83}" srcOrd="0" destOrd="0" presId="urn:microsoft.com/office/officeart/2005/8/layout/vList5"/>
    <dgm:cxn modelId="{A8B8C738-D9AF-4F7F-BD21-5CBA7F23DB5B}" type="presOf" srcId="{44BA0402-3DE2-4814-B898-A818128528F7}" destId="{A79973AC-94F3-4EF7-8DAA-AC2449FB231D}" srcOrd="0" destOrd="0" presId="urn:microsoft.com/office/officeart/2005/8/layout/vList5"/>
    <dgm:cxn modelId="{302EBEFF-2DED-4605-93E5-7BA6A1910F18}" type="presOf" srcId="{F958B277-07E5-45AB-ABCB-08DC235C7A72}" destId="{0CF6DF3F-15A0-460D-8187-7ADC3C51E0CA}" srcOrd="0" destOrd="0" presId="urn:microsoft.com/office/officeart/2005/8/layout/vList5"/>
    <dgm:cxn modelId="{5BBD7323-01DD-4F45-AC9D-E74DC201B126}" type="presOf" srcId="{4914B377-E929-4217-9114-B2E22FE3A269}" destId="{6A688B42-FC2F-414D-AC28-ADF82DAE596C}" srcOrd="0" destOrd="0" presId="urn:microsoft.com/office/officeart/2005/8/layout/vList5"/>
    <dgm:cxn modelId="{03AF7747-F937-4391-9DA7-70AE2B0C2954}" type="presOf" srcId="{369A2BE9-38FF-4765-8B9B-04677606FA4D}" destId="{90706943-0D08-4A4E-9B55-C02EB11878BB}" srcOrd="0" destOrd="0" presId="urn:microsoft.com/office/officeart/2005/8/layout/vList5"/>
    <dgm:cxn modelId="{EF6F1803-7546-4556-B53E-8D1FEC16BABE}" srcId="{4914B377-E929-4217-9114-B2E22FE3A269}" destId="{26A8C873-1D13-4021-9C4A-5B0FBA87D1F1}" srcOrd="3" destOrd="0" parTransId="{48B33599-F7B7-4116-9AF3-DE4F4C20180E}" sibTransId="{B72896AC-A6CB-46FA-A572-B2F8C8C6015D}"/>
    <dgm:cxn modelId="{F838BB9D-0A2E-4D23-B2F4-C591DF642017}" type="presOf" srcId="{26A8C873-1D13-4021-9C4A-5B0FBA87D1F1}" destId="{1CBCB20B-FF90-419E-AEFD-32CE97F9200A}" srcOrd="0" destOrd="0" presId="urn:microsoft.com/office/officeart/2005/8/layout/vList5"/>
    <dgm:cxn modelId="{26F9AB36-E191-45EE-9893-BFA8DA828F0F}" srcId="{4914B377-E929-4217-9114-B2E22FE3A269}" destId="{6F0C706A-EF7C-4506-9A55-B835D07A073A}" srcOrd="1" destOrd="0" parTransId="{59F2E272-46A9-44F4-95CF-78E368A45354}" sibTransId="{F3FFA476-B77E-4FCB-BD56-31B92D7F270A}"/>
    <dgm:cxn modelId="{4BB30691-32BA-4C1C-9C74-271FC809CCE6}" type="presOf" srcId="{6FB0D84E-F13A-4EE3-869E-6C9DAAF3C26B}" destId="{322334FF-A635-469A-94DB-AD2E2153380D}" srcOrd="0" destOrd="0" presId="urn:microsoft.com/office/officeart/2005/8/layout/vList5"/>
    <dgm:cxn modelId="{75FEE878-DBA6-400D-894B-0F41D1167F25}" type="presParOf" srcId="{6A688B42-FC2F-414D-AC28-ADF82DAE596C}" destId="{EF6B0FC4-D654-4DF4-B20B-7FF262CB3E54}" srcOrd="0" destOrd="0" presId="urn:microsoft.com/office/officeart/2005/8/layout/vList5"/>
    <dgm:cxn modelId="{EAA686C6-6606-48DE-8034-CB34E11EF180}" type="presParOf" srcId="{EF6B0FC4-D654-4DF4-B20B-7FF262CB3E54}" destId="{8B9F485D-7471-4BC4-B503-1B1A60689C2C}" srcOrd="0" destOrd="0" presId="urn:microsoft.com/office/officeart/2005/8/layout/vList5"/>
    <dgm:cxn modelId="{A70D510E-685C-47C0-A725-115BB29E977C}" type="presParOf" srcId="{EF6B0FC4-D654-4DF4-B20B-7FF262CB3E54}" destId="{18480165-577F-4173-9BC2-FC5A515A53AF}" srcOrd="1" destOrd="0" presId="urn:microsoft.com/office/officeart/2005/8/layout/vList5"/>
    <dgm:cxn modelId="{4D3475FF-DFF6-4F5F-BE0B-250C5B1FD67C}" type="presParOf" srcId="{6A688B42-FC2F-414D-AC28-ADF82DAE596C}" destId="{60EDECF4-C0DE-4BEC-82C1-916EEDC24DDD}" srcOrd="1" destOrd="0" presId="urn:microsoft.com/office/officeart/2005/8/layout/vList5"/>
    <dgm:cxn modelId="{EAD4D66C-D105-48FE-978C-57DC67F09AD2}" type="presParOf" srcId="{6A688B42-FC2F-414D-AC28-ADF82DAE596C}" destId="{E6628674-E3D1-4496-946F-1D336B28504C}" srcOrd="2" destOrd="0" presId="urn:microsoft.com/office/officeart/2005/8/layout/vList5"/>
    <dgm:cxn modelId="{087B446E-044D-493B-AD1C-49BC5EBF2E6E}" type="presParOf" srcId="{E6628674-E3D1-4496-946F-1D336B28504C}" destId="{5CB54578-F3F5-4AED-A832-ACD88F651A83}" srcOrd="0" destOrd="0" presId="urn:microsoft.com/office/officeart/2005/8/layout/vList5"/>
    <dgm:cxn modelId="{291A638B-4357-4339-978D-B52503550BA2}" type="presParOf" srcId="{E6628674-E3D1-4496-946F-1D336B28504C}" destId="{A79973AC-94F3-4EF7-8DAA-AC2449FB231D}" srcOrd="1" destOrd="0" presId="urn:microsoft.com/office/officeart/2005/8/layout/vList5"/>
    <dgm:cxn modelId="{880C772B-B31E-4A2C-A818-79E6823540E4}" type="presParOf" srcId="{6A688B42-FC2F-414D-AC28-ADF82DAE596C}" destId="{12BC2B8C-65FE-4CA5-8A8E-1A50DB655078}" srcOrd="3" destOrd="0" presId="urn:microsoft.com/office/officeart/2005/8/layout/vList5"/>
    <dgm:cxn modelId="{275CEF2F-BA8D-47E6-A02A-21FB8EEB2563}" type="presParOf" srcId="{6A688B42-FC2F-414D-AC28-ADF82DAE596C}" destId="{9BA2CDC9-5865-45E2-9D55-1D24EA80168B}" srcOrd="4" destOrd="0" presId="urn:microsoft.com/office/officeart/2005/8/layout/vList5"/>
    <dgm:cxn modelId="{5D6A1268-4A6B-46C9-A68D-7720D05DDD66}" type="presParOf" srcId="{9BA2CDC9-5865-45E2-9D55-1D24EA80168B}" destId="{918968D8-8749-4957-8874-217C2767912B}" srcOrd="0" destOrd="0" presId="urn:microsoft.com/office/officeart/2005/8/layout/vList5"/>
    <dgm:cxn modelId="{D0D7851D-67B0-42FF-A4DF-1C9D860DAE2A}" type="presParOf" srcId="{9BA2CDC9-5865-45E2-9D55-1D24EA80168B}" destId="{90706943-0D08-4A4E-9B55-C02EB11878BB}" srcOrd="1" destOrd="0" presId="urn:microsoft.com/office/officeart/2005/8/layout/vList5"/>
    <dgm:cxn modelId="{F3E47113-1550-4D30-9553-6CABE7B1ED7B}" type="presParOf" srcId="{6A688B42-FC2F-414D-AC28-ADF82DAE596C}" destId="{5A3BB6E4-F86E-43F9-A299-EB8C72522BA0}" srcOrd="5" destOrd="0" presId="urn:microsoft.com/office/officeart/2005/8/layout/vList5"/>
    <dgm:cxn modelId="{83354040-13EB-469C-8764-7F2A6D7D3F8C}" type="presParOf" srcId="{6A688B42-FC2F-414D-AC28-ADF82DAE596C}" destId="{74246CC7-F951-4CA3-918D-F80878E0601E}" srcOrd="6" destOrd="0" presId="urn:microsoft.com/office/officeart/2005/8/layout/vList5"/>
    <dgm:cxn modelId="{C7D76529-D099-4052-A0DA-50B97961E814}" type="presParOf" srcId="{74246CC7-F951-4CA3-918D-F80878E0601E}" destId="{1CBCB20B-FF90-419E-AEFD-32CE97F9200A}" srcOrd="0" destOrd="0" presId="urn:microsoft.com/office/officeart/2005/8/layout/vList5"/>
    <dgm:cxn modelId="{74EB2338-7B88-47D9-97B9-205BBF7AB6DD}" type="presParOf" srcId="{74246CC7-F951-4CA3-918D-F80878E0601E}" destId="{322334FF-A635-469A-94DB-AD2E2153380D}" srcOrd="1" destOrd="0" presId="urn:microsoft.com/office/officeart/2005/8/layout/vList5"/>
    <dgm:cxn modelId="{91ABEB78-3B30-4624-851F-53696FC0D750}" type="presParOf" srcId="{6A688B42-FC2F-414D-AC28-ADF82DAE596C}" destId="{5AAE843A-93A9-406F-9483-0F034F9D766D}" srcOrd="7" destOrd="0" presId="urn:microsoft.com/office/officeart/2005/8/layout/vList5"/>
    <dgm:cxn modelId="{83C55FBB-2E01-4F74-A796-91905BC03B12}" type="presParOf" srcId="{6A688B42-FC2F-414D-AC28-ADF82DAE596C}" destId="{9AC2C690-6A6B-4288-8619-B5F6B13DAB2E}" srcOrd="8" destOrd="0" presId="urn:microsoft.com/office/officeart/2005/8/layout/vList5"/>
    <dgm:cxn modelId="{F8F61FD4-6F78-48A9-B071-790C7B94D11D}" type="presParOf" srcId="{9AC2C690-6A6B-4288-8619-B5F6B13DAB2E}" destId="{84444A62-A5F1-48E2-8EA7-4B5866CC4C7E}" srcOrd="0" destOrd="0" presId="urn:microsoft.com/office/officeart/2005/8/layout/vList5"/>
    <dgm:cxn modelId="{5F0E479C-E6DF-41C7-827D-0B7EC4F4ADEF}" type="presParOf" srcId="{9AC2C690-6A6B-4288-8619-B5F6B13DAB2E}" destId="{0CF6DF3F-15A0-460D-8187-7ADC3C51E0C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BF3065-BC7A-4684-8732-8173F9646960}" type="doc">
      <dgm:prSet loTypeId="urn:microsoft.com/office/officeart/2005/8/layout/default" loCatId="list" qsTypeId="urn:microsoft.com/office/officeart/2005/8/quickstyle/3d3" qsCatId="3D" csTypeId="urn:microsoft.com/office/officeart/2005/8/colors/colorful2" csCatId="colorful" phldr="1"/>
      <dgm:spPr/>
      <dgm:t>
        <a:bodyPr/>
        <a:lstStyle/>
        <a:p>
          <a:endParaRPr lang="en-US"/>
        </a:p>
      </dgm:t>
    </dgm:pt>
    <dgm:pt modelId="{9D6C2C8F-BA49-4FCD-AB42-63A6988ACD31}">
      <dgm:prSet phldrT="[Text]"/>
      <dgm:spPr/>
      <dgm:t>
        <a:bodyPr/>
        <a:lstStyle/>
        <a:p>
          <a:r>
            <a:rPr lang="en-US" dirty="0"/>
            <a:t>Abstraction</a:t>
          </a:r>
        </a:p>
      </dgm:t>
    </dgm:pt>
    <dgm:pt modelId="{B819D121-C265-41EC-A150-CA92BF3DF133}" type="parTrans" cxnId="{72B6F2D3-3AA5-4554-A8A9-E6FC00E90208}">
      <dgm:prSet/>
      <dgm:spPr/>
      <dgm:t>
        <a:bodyPr/>
        <a:lstStyle/>
        <a:p>
          <a:endParaRPr lang="en-US"/>
        </a:p>
      </dgm:t>
    </dgm:pt>
    <dgm:pt modelId="{0B9BB42C-3C10-476E-A4A1-F76D857A9B04}" type="sibTrans" cxnId="{72B6F2D3-3AA5-4554-A8A9-E6FC00E90208}">
      <dgm:prSet/>
      <dgm:spPr/>
      <dgm:t>
        <a:bodyPr/>
        <a:lstStyle/>
        <a:p>
          <a:endParaRPr lang="en-US"/>
        </a:p>
      </dgm:t>
    </dgm:pt>
    <dgm:pt modelId="{9316CD72-7C90-4570-8B0D-6F6328A2AA8C}">
      <dgm:prSet phldrT="[Text]"/>
      <dgm:spPr/>
      <dgm:t>
        <a:bodyPr/>
        <a:lstStyle/>
        <a:p>
          <a:r>
            <a:rPr lang="en-US" dirty="0"/>
            <a:t>Architecture</a:t>
          </a:r>
        </a:p>
      </dgm:t>
    </dgm:pt>
    <dgm:pt modelId="{9A7A9D9D-1C9C-49B1-A554-E302429FB8E9}" type="parTrans" cxnId="{A8C1FC80-1288-4846-9D73-CD748B2A6977}">
      <dgm:prSet/>
      <dgm:spPr/>
      <dgm:t>
        <a:bodyPr/>
        <a:lstStyle/>
        <a:p>
          <a:endParaRPr lang="en-US"/>
        </a:p>
      </dgm:t>
    </dgm:pt>
    <dgm:pt modelId="{819BC8F6-C11F-4444-B10D-F1F4271F7182}" type="sibTrans" cxnId="{A8C1FC80-1288-4846-9D73-CD748B2A6977}">
      <dgm:prSet/>
      <dgm:spPr/>
      <dgm:t>
        <a:bodyPr/>
        <a:lstStyle/>
        <a:p>
          <a:endParaRPr lang="en-US"/>
        </a:p>
      </dgm:t>
    </dgm:pt>
    <dgm:pt modelId="{1CC5AA6C-4836-4C66-B8F1-55FF680E0BF6}">
      <dgm:prSet phldrT="[Text]"/>
      <dgm:spPr/>
      <dgm:t>
        <a:bodyPr/>
        <a:lstStyle/>
        <a:p>
          <a:r>
            <a:rPr lang="en-US" dirty="0"/>
            <a:t>Patterns</a:t>
          </a:r>
        </a:p>
      </dgm:t>
    </dgm:pt>
    <dgm:pt modelId="{E67BB912-3EB9-4685-BCEA-0EE0561E955A}" type="parTrans" cxnId="{F5686432-0D14-4400-B727-4C73FE59E2C4}">
      <dgm:prSet/>
      <dgm:spPr/>
      <dgm:t>
        <a:bodyPr/>
        <a:lstStyle/>
        <a:p>
          <a:endParaRPr lang="en-US"/>
        </a:p>
      </dgm:t>
    </dgm:pt>
    <dgm:pt modelId="{9ED86574-91E5-4587-8805-2046B638214F}" type="sibTrans" cxnId="{F5686432-0D14-4400-B727-4C73FE59E2C4}">
      <dgm:prSet/>
      <dgm:spPr/>
      <dgm:t>
        <a:bodyPr/>
        <a:lstStyle/>
        <a:p>
          <a:endParaRPr lang="en-US"/>
        </a:p>
      </dgm:t>
    </dgm:pt>
    <dgm:pt modelId="{A7D24C10-2D21-4EE8-9D61-392AC9DDDE30}">
      <dgm:prSet phldrT="[Text]"/>
      <dgm:spPr/>
      <dgm:t>
        <a:bodyPr/>
        <a:lstStyle/>
        <a:p>
          <a:r>
            <a:rPr lang="en-US" dirty="0"/>
            <a:t>Separation of concerns</a:t>
          </a:r>
        </a:p>
      </dgm:t>
    </dgm:pt>
    <dgm:pt modelId="{EECFF582-2681-4EB6-BAB0-31E29428EA57}" type="parTrans" cxnId="{D63CC448-6050-4153-A036-80F4CA6AAFE4}">
      <dgm:prSet/>
      <dgm:spPr/>
      <dgm:t>
        <a:bodyPr/>
        <a:lstStyle/>
        <a:p>
          <a:endParaRPr lang="en-US"/>
        </a:p>
      </dgm:t>
    </dgm:pt>
    <dgm:pt modelId="{2CC3D260-7D24-4157-AD8B-3E48C0C5E9D0}" type="sibTrans" cxnId="{D63CC448-6050-4153-A036-80F4CA6AAFE4}">
      <dgm:prSet/>
      <dgm:spPr/>
      <dgm:t>
        <a:bodyPr/>
        <a:lstStyle/>
        <a:p>
          <a:endParaRPr lang="en-US"/>
        </a:p>
      </dgm:t>
    </dgm:pt>
    <dgm:pt modelId="{0DF9A43D-9490-49FA-9B38-B59F80DCE4AF}">
      <dgm:prSet phldrT="[Text]"/>
      <dgm:spPr/>
      <dgm:t>
        <a:bodyPr/>
        <a:lstStyle/>
        <a:p>
          <a:r>
            <a:rPr lang="en-US" dirty="0"/>
            <a:t>Modularity</a:t>
          </a:r>
        </a:p>
      </dgm:t>
    </dgm:pt>
    <dgm:pt modelId="{1EF10172-1FA9-44AC-AF97-B708C5D7E6C7}" type="parTrans" cxnId="{A4FBDFFC-5884-48B4-94F4-3A5CBFB97073}">
      <dgm:prSet/>
      <dgm:spPr/>
      <dgm:t>
        <a:bodyPr/>
        <a:lstStyle/>
        <a:p>
          <a:endParaRPr lang="en-US"/>
        </a:p>
      </dgm:t>
    </dgm:pt>
    <dgm:pt modelId="{CB885E3C-22BC-4D73-A848-153FD88A84E1}" type="sibTrans" cxnId="{A4FBDFFC-5884-48B4-94F4-3A5CBFB97073}">
      <dgm:prSet/>
      <dgm:spPr/>
      <dgm:t>
        <a:bodyPr/>
        <a:lstStyle/>
        <a:p>
          <a:endParaRPr lang="en-US"/>
        </a:p>
      </dgm:t>
    </dgm:pt>
    <dgm:pt modelId="{2DA2EF08-25BB-4937-BBF1-473BBA4A8702}">
      <dgm:prSet phldrT="[Text]"/>
      <dgm:spPr/>
      <dgm:t>
        <a:bodyPr/>
        <a:lstStyle/>
        <a:p>
          <a:r>
            <a:rPr lang="en-US" dirty="0"/>
            <a:t>Information Hiding</a:t>
          </a:r>
        </a:p>
      </dgm:t>
    </dgm:pt>
    <dgm:pt modelId="{400ACB7D-0480-4857-90E3-BB6272EDE532}" type="parTrans" cxnId="{EDC7D5C2-3CD6-44EC-8EA9-5A02B11FF822}">
      <dgm:prSet/>
      <dgm:spPr/>
      <dgm:t>
        <a:bodyPr/>
        <a:lstStyle/>
        <a:p>
          <a:endParaRPr lang="en-US"/>
        </a:p>
      </dgm:t>
    </dgm:pt>
    <dgm:pt modelId="{DED63F71-1346-469C-ABA1-E30FD8DEF94A}" type="sibTrans" cxnId="{EDC7D5C2-3CD6-44EC-8EA9-5A02B11FF822}">
      <dgm:prSet/>
      <dgm:spPr/>
      <dgm:t>
        <a:bodyPr/>
        <a:lstStyle/>
        <a:p>
          <a:endParaRPr lang="en-US"/>
        </a:p>
      </dgm:t>
    </dgm:pt>
    <dgm:pt modelId="{D9F5F642-F07D-4E1A-AEF3-E8EBD8E2F883}">
      <dgm:prSet phldrT="[Text]"/>
      <dgm:spPr/>
      <dgm:t>
        <a:bodyPr/>
        <a:lstStyle/>
        <a:p>
          <a:r>
            <a:rPr lang="en-US" dirty="0"/>
            <a:t>Functional Independence</a:t>
          </a:r>
        </a:p>
      </dgm:t>
    </dgm:pt>
    <dgm:pt modelId="{DDCE1D5E-AC95-4D67-B6DA-7E196FC92612}" type="parTrans" cxnId="{E5AE2F85-B9DF-4C69-8B1F-1DA988134FE0}">
      <dgm:prSet/>
      <dgm:spPr/>
      <dgm:t>
        <a:bodyPr/>
        <a:lstStyle/>
        <a:p>
          <a:endParaRPr lang="en-US"/>
        </a:p>
      </dgm:t>
    </dgm:pt>
    <dgm:pt modelId="{1F527B2D-CB51-4979-BD33-C321D273DB2C}" type="sibTrans" cxnId="{E5AE2F85-B9DF-4C69-8B1F-1DA988134FE0}">
      <dgm:prSet/>
      <dgm:spPr/>
      <dgm:t>
        <a:bodyPr/>
        <a:lstStyle/>
        <a:p>
          <a:endParaRPr lang="en-US"/>
        </a:p>
      </dgm:t>
    </dgm:pt>
    <dgm:pt modelId="{447B777E-4733-4596-996E-92A73902B207}">
      <dgm:prSet phldrT="[Text]"/>
      <dgm:spPr/>
      <dgm:t>
        <a:bodyPr/>
        <a:lstStyle/>
        <a:p>
          <a:r>
            <a:rPr lang="en-US" dirty="0"/>
            <a:t>Refinement</a:t>
          </a:r>
        </a:p>
      </dgm:t>
    </dgm:pt>
    <dgm:pt modelId="{F0D92178-E420-4481-B2BE-FAFF55FEBCEA}" type="parTrans" cxnId="{AAB795BD-C872-4C98-9C6B-DBE92A8C1569}">
      <dgm:prSet/>
      <dgm:spPr/>
      <dgm:t>
        <a:bodyPr/>
        <a:lstStyle/>
        <a:p>
          <a:endParaRPr lang="en-US"/>
        </a:p>
      </dgm:t>
    </dgm:pt>
    <dgm:pt modelId="{AF6E8A92-B7EA-4E33-94F9-B051F20841D9}" type="sibTrans" cxnId="{AAB795BD-C872-4C98-9C6B-DBE92A8C1569}">
      <dgm:prSet/>
      <dgm:spPr/>
      <dgm:t>
        <a:bodyPr/>
        <a:lstStyle/>
        <a:p>
          <a:endParaRPr lang="en-US"/>
        </a:p>
      </dgm:t>
    </dgm:pt>
    <dgm:pt modelId="{4156BFC9-EA5E-4ABC-8B10-610B063C5D64}">
      <dgm:prSet phldrT="[Text]"/>
      <dgm:spPr/>
      <dgm:t>
        <a:bodyPr/>
        <a:lstStyle/>
        <a:p>
          <a:r>
            <a:rPr lang="en-US" dirty="0"/>
            <a:t>Aspects</a:t>
          </a:r>
        </a:p>
      </dgm:t>
    </dgm:pt>
    <dgm:pt modelId="{8A3D3512-EE3A-4C8D-BAED-5262E494F263}" type="parTrans" cxnId="{83A183A5-4CC6-4772-B9D7-AD07E4DD00DC}">
      <dgm:prSet/>
      <dgm:spPr/>
      <dgm:t>
        <a:bodyPr/>
        <a:lstStyle/>
        <a:p>
          <a:endParaRPr lang="en-US"/>
        </a:p>
      </dgm:t>
    </dgm:pt>
    <dgm:pt modelId="{F07B86D9-7FA0-464B-A152-78B240FBDC1B}" type="sibTrans" cxnId="{83A183A5-4CC6-4772-B9D7-AD07E4DD00DC}">
      <dgm:prSet/>
      <dgm:spPr/>
      <dgm:t>
        <a:bodyPr/>
        <a:lstStyle/>
        <a:p>
          <a:endParaRPr lang="en-US"/>
        </a:p>
      </dgm:t>
    </dgm:pt>
    <dgm:pt modelId="{9901A1F5-A8B9-4003-A39C-1179058EDBD1}">
      <dgm:prSet phldrT="[Text]"/>
      <dgm:spPr/>
      <dgm:t>
        <a:bodyPr/>
        <a:lstStyle/>
        <a:p>
          <a:r>
            <a:rPr lang="en-US" dirty="0"/>
            <a:t>Refactoring</a:t>
          </a:r>
        </a:p>
      </dgm:t>
    </dgm:pt>
    <dgm:pt modelId="{FF0DCED3-654A-47FE-AC97-3063CDF50E50}" type="parTrans" cxnId="{8CD565A3-E536-439C-8B94-B7B21CC41ADB}">
      <dgm:prSet/>
      <dgm:spPr/>
      <dgm:t>
        <a:bodyPr/>
        <a:lstStyle/>
        <a:p>
          <a:endParaRPr lang="en-US"/>
        </a:p>
      </dgm:t>
    </dgm:pt>
    <dgm:pt modelId="{529B915C-063F-45F7-9A9F-9AA6A7A0AE31}" type="sibTrans" cxnId="{8CD565A3-E536-439C-8B94-B7B21CC41ADB}">
      <dgm:prSet/>
      <dgm:spPr/>
      <dgm:t>
        <a:bodyPr/>
        <a:lstStyle/>
        <a:p>
          <a:endParaRPr lang="en-US"/>
        </a:p>
      </dgm:t>
    </dgm:pt>
    <dgm:pt modelId="{0CF44F7E-37A9-42E0-A79E-C0C0BACDD37B}">
      <dgm:prSet phldrT="[Text]"/>
      <dgm:spPr/>
      <dgm:t>
        <a:bodyPr/>
        <a:lstStyle/>
        <a:p>
          <a:r>
            <a:rPr lang="en-US" dirty="0"/>
            <a:t>Object Oriented Design Concepts</a:t>
          </a:r>
        </a:p>
      </dgm:t>
    </dgm:pt>
    <dgm:pt modelId="{E8BA6308-DFF1-48FF-BC94-81F21609D537}" type="parTrans" cxnId="{8840B059-A926-454B-8187-383317E5F93A}">
      <dgm:prSet/>
      <dgm:spPr/>
      <dgm:t>
        <a:bodyPr/>
        <a:lstStyle/>
        <a:p>
          <a:endParaRPr lang="en-US"/>
        </a:p>
      </dgm:t>
    </dgm:pt>
    <dgm:pt modelId="{0C14E4AB-507A-4E00-8501-E7F3CE29526F}" type="sibTrans" cxnId="{8840B059-A926-454B-8187-383317E5F93A}">
      <dgm:prSet/>
      <dgm:spPr/>
      <dgm:t>
        <a:bodyPr/>
        <a:lstStyle/>
        <a:p>
          <a:endParaRPr lang="en-US"/>
        </a:p>
      </dgm:t>
    </dgm:pt>
    <dgm:pt modelId="{7EEC8094-0567-4CB9-B0EA-3D9845316FD6}">
      <dgm:prSet phldrT="[Text]"/>
      <dgm:spPr/>
      <dgm:t>
        <a:bodyPr/>
        <a:lstStyle/>
        <a:p>
          <a:r>
            <a:rPr lang="en-US" dirty="0"/>
            <a:t>Design Classes</a:t>
          </a:r>
        </a:p>
      </dgm:t>
    </dgm:pt>
    <dgm:pt modelId="{6CD5E345-E104-4B86-AD5B-D295C4ADB5F9}" type="parTrans" cxnId="{5A762E75-BAFB-4CF8-9F4B-76F6C66AF74B}">
      <dgm:prSet/>
      <dgm:spPr/>
      <dgm:t>
        <a:bodyPr/>
        <a:lstStyle/>
        <a:p>
          <a:endParaRPr lang="en-US"/>
        </a:p>
      </dgm:t>
    </dgm:pt>
    <dgm:pt modelId="{9AEC4039-F10D-4F24-BC6A-483EBF1734FB}" type="sibTrans" cxnId="{5A762E75-BAFB-4CF8-9F4B-76F6C66AF74B}">
      <dgm:prSet/>
      <dgm:spPr/>
      <dgm:t>
        <a:bodyPr/>
        <a:lstStyle/>
        <a:p>
          <a:endParaRPr lang="en-US"/>
        </a:p>
      </dgm:t>
    </dgm:pt>
    <dgm:pt modelId="{3CEDF6AB-F574-443A-8344-6800D165C870}">
      <dgm:prSet phldrT="[Text]"/>
      <dgm:spPr/>
      <dgm:t>
        <a:bodyPr/>
        <a:lstStyle/>
        <a:p>
          <a:r>
            <a:rPr lang="en-US" dirty="0"/>
            <a:t>Dependency Inversion</a:t>
          </a:r>
        </a:p>
      </dgm:t>
    </dgm:pt>
    <dgm:pt modelId="{BB20E8BA-3FBA-4FF2-A119-D0ACDF876F02}" type="parTrans" cxnId="{7178AF10-B1FB-4FE5-AC2F-5F1E7584ED07}">
      <dgm:prSet/>
      <dgm:spPr/>
      <dgm:t>
        <a:bodyPr/>
        <a:lstStyle/>
        <a:p>
          <a:endParaRPr lang="en-US"/>
        </a:p>
      </dgm:t>
    </dgm:pt>
    <dgm:pt modelId="{1D16DBD4-2FE0-48E7-AC25-8EF16070601D}" type="sibTrans" cxnId="{7178AF10-B1FB-4FE5-AC2F-5F1E7584ED07}">
      <dgm:prSet/>
      <dgm:spPr/>
      <dgm:t>
        <a:bodyPr/>
        <a:lstStyle/>
        <a:p>
          <a:endParaRPr lang="en-US"/>
        </a:p>
      </dgm:t>
    </dgm:pt>
    <dgm:pt modelId="{FC11B8A0-25B0-451F-ABCD-6DA7F451B739}">
      <dgm:prSet phldrT="[Text]"/>
      <dgm:spPr/>
      <dgm:t>
        <a:bodyPr/>
        <a:lstStyle/>
        <a:p>
          <a:r>
            <a:rPr lang="en-US" dirty="0"/>
            <a:t>Design for Test</a:t>
          </a:r>
        </a:p>
      </dgm:t>
    </dgm:pt>
    <dgm:pt modelId="{4AFE7D25-0B21-463B-A56A-70ED1A9ABD20}" type="parTrans" cxnId="{165EE54A-4CBF-4708-A43C-719C6F7C1C04}">
      <dgm:prSet/>
      <dgm:spPr/>
      <dgm:t>
        <a:bodyPr/>
        <a:lstStyle/>
        <a:p>
          <a:endParaRPr lang="en-US"/>
        </a:p>
      </dgm:t>
    </dgm:pt>
    <dgm:pt modelId="{9BE1FEA1-F901-4300-8C4D-D5F6E71511B1}" type="sibTrans" cxnId="{165EE54A-4CBF-4708-A43C-719C6F7C1C04}">
      <dgm:prSet/>
      <dgm:spPr/>
      <dgm:t>
        <a:bodyPr/>
        <a:lstStyle/>
        <a:p>
          <a:endParaRPr lang="en-US"/>
        </a:p>
      </dgm:t>
    </dgm:pt>
    <dgm:pt modelId="{454EA833-376E-47EB-8D7D-3718CB1072DF}" type="pres">
      <dgm:prSet presAssocID="{DCBF3065-BC7A-4684-8732-8173F9646960}" presName="diagram" presStyleCnt="0">
        <dgm:presLayoutVars>
          <dgm:dir/>
          <dgm:resizeHandles val="exact"/>
        </dgm:presLayoutVars>
      </dgm:prSet>
      <dgm:spPr/>
      <dgm:t>
        <a:bodyPr/>
        <a:lstStyle/>
        <a:p>
          <a:endParaRPr lang="en-US"/>
        </a:p>
      </dgm:t>
    </dgm:pt>
    <dgm:pt modelId="{53B83465-DBA9-409B-B6FA-4162B00B7985}" type="pres">
      <dgm:prSet presAssocID="{9D6C2C8F-BA49-4FCD-AB42-63A6988ACD31}" presName="node" presStyleLbl="node1" presStyleIdx="0" presStyleCnt="14">
        <dgm:presLayoutVars>
          <dgm:bulletEnabled val="1"/>
        </dgm:presLayoutVars>
      </dgm:prSet>
      <dgm:spPr/>
      <dgm:t>
        <a:bodyPr/>
        <a:lstStyle/>
        <a:p>
          <a:endParaRPr lang="en-US"/>
        </a:p>
      </dgm:t>
    </dgm:pt>
    <dgm:pt modelId="{F4181753-D221-4E48-ACC2-E30CB5A33351}" type="pres">
      <dgm:prSet presAssocID="{0B9BB42C-3C10-476E-A4A1-F76D857A9B04}" presName="sibTrans" presStyleCnt="0"/>
      <dgm:spPr/>
    </dgm:pt>
    <dgm:pt modelId="{E73CB32C-5B5A-4CFE-9C28-363875C87EA2}" type="pres">
      <dgm:prSet presAssocID="{9316CD72-7C90-4570-8B0D-6F6328A2AA8C}" presName="node" presStyleLbl="node1" presStyleIdx="1" presStyleCnt="14">
        <dgm:presLayoutVars>
          <dgm:bulletEnabled val="1"/>
        </dgm:presLayoutVars>
      </dgm:prSet>
      <dgm:spPr/>
      <dgm:t>
        <a:bodyPr/>
        <a:lstStyle/>
        <a:p>
          <a:endParaRPr lang="en-US"/>
        </a:p>
      </dgm:t>
    </dgm:pt>
    <dgm:pt modelId="{6A842628-A62C-4E43-B4E0-E70DD48C148E}" type="pres">
      <dgm:prSet presAssocID="{819BC8F6-C11F-4444-B10D-F1F4271F7182}" presName="sibTrans" presStyleCnt="0"/>
      <dgm:spPr/>
    </dgm:pt>
    <dgm:pt modelId="{1D3D3EBD-54BD-4614-A9F7-16568A352927}" type="pres">
      <dgm:prSet presAssocID="{1CC5AA6C-4836-4C66-B8F1-55FF680E0BF6}" presName="node" presStyleLbl="node1" presStyleIdx="2" presStyleCnt="14">
        <dgm:presLayoutVars>
          <dgm:bulletEnabled val="1"/>
        </dgm:presLayoutVars>
      </dgm:prSet>
      <dgm:spPr/>
      <dgm:t>
        <a:bodyPr/>
        <a:lstStyle/>
        <a:p>
          <a:endParaRPr lang="en-US"/>
        </a:p>
      </dgm:t>
    </dgm:pt>
    <dgm:pt modelId="{1C1E69AC-3D2A-4339-AD54-6C46209DF78D}" type="pres">
      <dgm:prSet presAssocID="{9ED86574-91E5-4587-8805-2046B638214F}" presName="sibTrans" presStyleCnt="0"/>
      <dgm:spPr/>
    </dgm:pt>
    <dgm:pt modelId="{E6471BE5-8D75-43B2-AD52-136A14C1E751}" type="pres">
      <dgm:prSet presAssocID="{A7D24C10-2D21-4EE8-9D61-392AC9DDDE30}" presName="node" presStyleLbl="node1" presStyleIdx="3" presStyleCnt="14">
        <dgm:presLayoutVars>
          <dgm:bulletEnabled val="1"/>
        </dgm:presLayoutVars>
      </dgm:prSet>
      <dgm:spPr/>
      <dgm:t>
        <a:bodyPr/>
        <a:lstStyle/>
        <a:p>
          <a:endParaRPr lang="en-US"/>
        </a:p>
      </dgm:t>
    </dgm:pt>
    <dgm:pt modelId="{33627895-7B90-47F0-8BC0-570D2864A9BF}" type="pres">
      <dgm:prSet presAssocID="{2CC3D260-7D24-4157-AD8B-3E48C0C5E9D0}" presName="sibTrans" presStyleCnt="0"/>
      <dgm:spPr/>
    </dgm:pt>
    <dgm:pt modelId="{1C7B8B3F-F65E-4677-931D-4634A19F8BFE}" type="pres">
      <dgm:prSet presAssocID="{0DF9A43D-9490-49FA-9B38-B59F80DCE4AF}" presName="node" presStyleLbl="node1" presStyleIdx="4" presStyleCnt="14">
        <dgm:presLayoutVars>
          <dgm:bulletEnabled val="1"/>
        </dgm:presLayoutVars>
      </dgm:prSet>
      <dgm:spPr/>
      <dgm:t>
        <a:bodyPr/>
        <a:lstStyle/>
        <a:p>
          <a:endParaRPr lang="en-US"/>
        </a:p>
      </dgm:t>
    </dgm:pt>
    <dgm:pt modelId="{FFA54C98-6D3F-4340-84F8-6B478AE88417}" type="pres">
      <dgm:prSet presAssocID="{CB885E3C-22BC-4D73-A848-153FD88A84E1}" presName="sibTrans" presStyleCnt="0"/>
      <dgm:spPr/>
    </dgm:pt>
    <dgm:pt modelId="{E81D67D1-29C8-4855-9FD9-509294851A4D}" type="pres">
      <dgm:prSet presAssocID="{2DA2EF08-25BB-4937-BBF1-473BBA4A8702}" presName="node" presStyleLbl="node1" presStyleIdx="5" presStyleCnt="14">
        <dgm:presLayoutVars>
          <dgm:bulletEnabled val="1"/>
        </dgm:presLayoutVars>
      </dgm:prSet>
      <dgm:spPr/>
      <dgm:t>
        <a:bodyPr/>
        <a:lstStyle/>
        <a:p>
          <a:endParaRPr lang="en-US"/>
        </a:p>
      </dgm:t>
    </dgm:pt>
    <dgm:pt modelId="{E77C03AD-4567-420A-853A-C6F6ACFC564F}" type="pres">
      <dgm:prSet presAssocID="{DED63F71-1346-469C-ABA1-E30FD8DEF94A}" presName="sibTrans" presStyleCnt="0"/>
      <dgm:spPr/>
    </dgm:pt>
    <dgm:pt modelId="{484081D2-2162-48C3-9BA3-A055080D8761}" type="pres">
      <dgm:prSet presAssocID="{D9F5F642-F07D-4E1A-AEF3-E8EBD8E2F883}" presName="node" presStyleLbl="node1" presStyleIdx="6" presStyleCnt="14">
        <dgm:presLayoutVars>
          <dgm:bulletEnabled val="1"/>
        </dgm:presLayoutVars>
      </dgm:prSet>
      <dgm:spPr/>
      <dgm:t>
        <a:bodyPr/>
        <a:lstStyle/>
        <a:p>
          <a:endParaRPr lang="en-US"/>
        </a:p>
      </dgm:t>
    </dgm:pt>
    <dgm:pt modelId="{8A4D9259-7B39-4E39-94A4-F395AE398D03}" type="pres">
      <dgm:prSet presAssocID="{1F527B2D-CB51-4979-BD33-C321D273DB2C}" presName="sibTrans" presStyleCnt="0"/>
      <dgm:spPr/>
    </dgm:pt>
    <dgm:pt modelId="{C2887967-E2E5-4F63-BA40-E14836D4DD4D}" type="pres">
      <dgm:prSet presAssocID="{447B777E-4733-4596-996E-92A73902B207}" presName="node" presStyleLbl="node1" presStyleIdx="7" presStyleCnt="14">
        <dgm:presLayoutVars>
          <dgm:bulletEnabled val="1"/>
        </dgm:presLayoutVars>
      </dgm:prSet>
      <dgm:spPr/>
      <dgm:t>
        <a:bodyPr/>
        <a:lstStyle/>
        <a:p>
          <a:endParaRPr lang="en-US"/>
        </a:p>
      </dgm:t>
    </dgm:pt>
    <dgm:pt modelId="{482493F0-6DB4-4007-AA17-A160EED213DF}" type="pres">
      <dgm:prSet presAssocID="{AF6E8A92-B7EA-4E33-94F9-B051F20841D9}" presName="sibTrans" presStyleCnt="0"/>
      <dgm:spPr/>
    </dgm:pt>
    <dgm:pt modelId="{61FA240F-1357-48BF-AEA4-611EFDDF46E5}" type="pres">
      <dgm:prSet presAssocID="{4156BFC9-EA5E-4ABC-8B10-610B063C5D64}" presName="node" presStyleLbl="node1" presStyleIdx="8" presStyleCnt="14">
        <dgm:presLayoutVars>
          <dgm:bulletEnabled val="1"/>
        </dgm:presLayoutVars>
      </dgm:prSet>
      <dgm:spPr/>
      <dgm:t>
        <a:bodyPr/>
        <a:lstStyle/>
        <a:p>
          <a:endParaRPr lang="en-US"/>
        </a:p>
      </dgm:t>
    </dgm:pt>
    <dgm:pt modelId="{C44C369B-C43B-4630-82AA-409B97A63ABA}" type="pres">
      <dgm:prSet presAssocID="{F07B86D9-7FA0-464B-A152-78B240FBDC1B}" presName="sibTrans" presStyleCnt="0"/>
      <dgm:spPr/>
    </dgm:pt>
    <dgm:pt modelId="{E20F5BA0-E5BD-424E-95B4-AB4D9CF2CE3A}" type="pres">
      <dgm:prSet presAssocID="{9901A1F5-A8B9-4003-A39C-1179058EDBD1}" presName="node" presStyleLbl="node1" presStyleIdx="9" presStyleCnt="14">
        <dgm:presLayoutVars>
          <dgm:bulletEnabled val="1"/>
        </dgm:presLayoutVars>
      </dgm:prSet>
      <dgm:spPr/>
      <dgm:t>
        <a:bodyPr/>
        <a:lstStyle/>
        <a:p>
          <a:endParaRPr lang="en-US"/>
        </a:p>
      </dgm:t>
    </dgm:pt>
    <dgm:pt modelId="{A0DA88E6-6A1C-44B3-BC43-485420099425}" type="pres">
      <dgm:prSet presAssocID="{529B915C-063F-45F7-9A9F-9AA6A7A0AE31}" presName="sibTrans" presStyleCnt="0"/>
      <dgm:spPr/>
    </dgm:pt>
    <dgm:pt modelId="{F1008463-5A88-4692-8E2D-232218BE318C}" type="pres">
      <dgm:prSet presAssocID="{0CF44F7E-37A9-42E0-A79E-C0C0BACDD37B}" presName="node" presStyleLbl="node1" presStyleIdx="10" presStyleCnt="14">
        <dgm:presLayoutVars>
          <dgm:bulletEnabled val="1"/>
        </dgm:presLayoutVars>
      </dgm:prSet>
      <dgm:spPr/>
      <dgm:t>
        <a:bodyPr/>
        <a:lstStyle/>
        <a:p>
          <a:endParaRPr lang="en-US"/>
        </a:p>
      </dgm:t>
    </dgm:pt>
    <dgm:pt modelId="{7E863B50-29EA-4ED2-9312-877152F8D6C8}" type="pres">
      <dgm:prSet presAssocID="{0C14E4AB-507A-4E00-8501-E7F3CE29526F}" presName="sibTrans" presStyleCnt="0"/>
      <dgm:spPr/>
    </dgm:pt>
    <dgm:pt modelId="{084A2223-DBFE-459B-9D7E-82633BE204AE}" type="pres">
      <dgm:prSet presAssocID="{7EEC8094-0567-4CB9-B0EA-3D9845316FD6}" presName="node" presStyleLbl="node1" presStyleIdx="11" presStyleCnt="14">
        <dgm:presLayoutVars>
          <dgm:bulletEnabled val="1"/>
        </dgm:presLayoutVars>
      </dgm:prSet>
      <dgm:spPr/>
      <dgm:t>
        <a:bodyPr/>
        <a:lstStyle/>
        <a:p>
          <a:endParaRPr lang="en-US"/>
        </a:p>
      </dgm:t>
    </dgm:pt>
    <dgm:pt modelId="{13245EFB-FE15-4C26-B583-2264DA2CE89E}" type="pres">
      <dgm:prSet presAssocID="{9AEC4039-F10D-4F24-BC6A-483EBF1734FB}" presName="sibTrans" presStyleCnt="0"/>
      <dgm:spPr/>
    </dgm:pt>
    <dgm:pt modelId="{5F679BA3-2B2D-46B8-94FE-54C0333186EE}" type="pres">
      <dgm:prSet presAssocID="{3CEDF6AB-F574-443A-8344-6800D165C870}" presName="node" presStyleLbl="node1" presStyleIdx="12" presStyleCnt="14">
        <dgm:presLayoutVars>
          <dgm:bulletEnabled val="1"/>
        </dgm:presLayoutVars>
      </dgm:prSet>
      <dgm:spPr/>
      <dgm:t>
        <a:bodyPr/>
        <a:lstStyle/>
        <a:p>
          <a:endParaRPr lang="en-US"/>
        </a:p>
      </dgm:t>
    </dgm:pt>
    <dgm:pt modelId="{1D2C7ACC-D9F8-41AE-A4BC-D9636661441A}" type="pres">
      <dgm:prSet presAssocID="{1D16DBD4-2FE0-48E7-AC25-8EF16070601D}" presName="sibTrans" presStyleCnt="0"/>
      <dgm:spPr/>
    </dgm:pt>
    <dgm:pt modelId="{99E41E0A-650D-41E8-BA85-FBB021B7F7EE}" type="pres">
      <dgm:prSet presAssocID="{FC11B8A0-25B0-451F-ABCD-6DA7F451B739}" presName="node" presStyleLbl="node1" presStyleIdx="13" presStyleCnt="14">
        <dgm:presLayoutVars>
          <dgm:bulletEnabled val="1"/>
        </dgm:presLayoutVars>
      </dgm:prSet>
      <dgm:spPr/>
      <dgm:t>
        <a:bodyPr/>
        <a:lstStyle/>
        <a:p>
          <a:endParaRPr lang="en-US"/>
        </a:p>
      </dgm:t>
    </dgm:pt>
  </dgm:ptLst>
  <dgm:cxnLst>
    <dgm:cxn modelId="{EDC7D5C2-3CD6-44EC-8EA9-5A02B11FF822}" srcId="{DCBF3065-BC7A-4684-8732-8173F9646960}" destId="{2DA2EF08-25BB-4937-BBF1-473BBA4A8702}" srcOrd="5" destOrd="0" parTransId="{400ACB7D-0480-4857-90E3-BB6272EDE532}" sibTransId="{DED63F71-1346-469C-ABA1-E30FD8DEF94A}"/>
    <dgm:cxn modelId="{83A183A5-4CC6-4772-B9D7-AD07E4DD00DC}" srcId="{DCBF3065-BC7A-4684-8732-8173F9646960}" destId="{4156BFC9-EA5E-4ABC-8B10-610B063C5D64}" srcOrd="8" destOrd="0" parTransId="{8A3D3512-EE3A-4C8D-BAED-5262E494F263}" sibTransId="{F07B86D9-7FA0-464B-A152-78B240FBDC1B}"/>
    <dgm:cxn modelId="{0139867D-FAB0-42CB-A232-A4A0C77ACAAA}" type="presOf" srcId="{A7D24C10-2D21-4EE8-9D61-392AC9DDDE30}" destId="{E6471BE5-8D75-43B2-AD52-136A14C1E751}" srcOrd="0" destOrd="0" presId="urn:microsoft.com/office/officeart/2005/8/layout/default"/>
    <dgm:cxn modelId="{E7B1F166-E43D-4F5B-9F6E-D41758305D16}" type="presOf" srcId="{0DF9A43D-9490-49FA-9B38-B59F80DCE4AF}" destId="{1C7B8B3F-F65E-4677-931D-4634A19F8BFE}" srcOrd="0" destOrd="0" presId="urn:microsoft.com/office/officeart/2005/8/layout/default"/>
    <dgm:cxn modelId="{5F51E7B8-F07C-4E13-A6CA-B6C7A78EEF31}" type="presOf" srcId="{DCBF3065-BC7A-4684-8732-8173F9646960}" destId="{454EA833-376E-47EB-8D7D-3718CB1072DF}" srcOrd="0" destOrd="0" presId="urn:microsoft.com/office/officeart/2005/8/layout/default"/>
    <dgm:cxn modelId="{8D59FE6F-D710-47A3-BCF1-521AAE914172}" type="presOf" srcId="{9316CD72-7C90-4570-8B0D-6F6328A2AA8C}" destId="{E73CB32C-5B5A-4CFE-9C28-363875C87EA2}" srcOrd="0" destOrd="0" presId="urn:microsoft.com/office/officeart/2005/8/layout/default"/>
    <dgm:cxn modelId="{AA3991A1-70AE-4BDE-A639-216A18B3AE99}" type="presOf" srcId="{9D6C2C8F-BA49-4FCD-AB42-63A6988ACD31}" destId="{53B83465-DBA9-409B-B6FA-4162B00B7985}" srcOrd="0" destOrd="0" presId="urn:microsoft.com/office/officeart/2005/8/layout/default"/>
    <dgm:cxn modelId="{3A19C3BE-31EE-45F8-9F30-E81C58161A72}" type="presOf" srcId="{7EEC8094-0567-4CB9-B0EA-3D9845316FD6}" destId="{084A2223-DBFE-459B-9D7E-82633BE204AE}" srcOrd="0" destOrd="0" presId="urn:microsoft.com/office/officeart/2005/8/layout/default"/>
    <dgm:cxn modelId="{D63CC448-6050-4153-A036-80F4CA6AAFE4}" srcId="{DCBF3065-BC7A-4684-8732-8173F9646960}" destId="{A7D24C10-2D21-4EE8-9D61-392AC9DDDE30}" srcOrd="3" destOrd="0" parTransId="{EECFF582-2681-4EB6-BAB0-31E29428EA57}" sibTransId="{2CC3D260-7D24-4157-AD8B-3E48C0C5E9D0}"/>
    <dgm:cxn modelId="{C6B4E9E0-F1C6-4AF0-B948-24A252731E27}" type="presOf" srcId="{2DA2EF08-25BB-4937-BBF1-473BBA4A8702}" destId="{E81D67D1-29C8-4855-9FD9-509294851A4D}" srcOrd="0" destOrd="0" presId="urn:microsoft.com/office/officeart/2005/8/layout/default"/>
    <dgm:cxn modelId="{72B6F2D3-3AA5-4554-A8A9-E6FC00E90208}" srcId="{DCBF3065-BC7A-4684-8732-8173F9646960}" destId="{9D6C2C8F-BA49-4FCD-AB42-63A6988ACD31}" srcOrd="0" destOrd="0" parTransId="{B819D121-C265-41EC-A150-CA92BF3DF133}" sibTransId="{0B9BB42C-3C10-476E-A4A1-F76D857A9B04}"/>
    <dgm:cxn modelId="{AAB795BD-C872-4C98-9C6B-DBE92A8C1569}" srcId="{DCBF3065-BC7A-4684-8732-8173F9646960}" destId="{447B777E-4733-4596-996E-92A73902B207}" srcOrd="7" destOrd="0" parTransId="{F0D92178-E420-4481-B2BE-FAFF55FEBCEA}" sibTransId="{AF6E8A92-B7EA-4E33-94F9-B051F20841D9}"/>
    <dgm:cxn modelId="{E3D76542-5ECE-438C-BEF4-3EF1120E37DD}" type="presOf" srcId="{447B777E-4733-4596-996E-92A73902B207}" destId="{C2887967-E2E5-4F63-BA40-E14836D4DD4D}" srcOrd="0" destOrd="0" presId="urn:microsoft.com/office/officeart/2005/8/layout/default"/>
    <dgm:cxn modelId="{A8C1FC80-1288-4846-9D73-CD748B2A6977}" srcId="{DCBF3065-BC7A-4684-8732-8173F9646960}" destId="{9316CD72-7C90-4570-8B0D-6F6328A2AA8C}" srcOrd="1" destOrd="0" parTransId="{9A7A9D9D-1C9C-49B1-A554-E302429FB8E9}" sibTransId="{819BC8F6-C11F-4444-B10D-F1F4271F7182}"/>
    <dgm:cxn modelId="{7ABE0F14-EE2E-4A58-982C-C02F0AED50C9}" type="presOf" srcId="{9901A1F5-A8B9-4003-A39C-1179058EDBD1}" destId="{E20F5BA0-E5BD-424E-95B4-AB4D9CF2CE3A}" srcOrd="0" destOrd="0" presId="urn:microsoft.com/office/officeart/2005/8/layout/default"/>
    <dgm:cxn modelId="{F5686432-0D14-4400-B727-4C73FE59E2C4}" srcId="{DCBF3065-BC7A-4684-8732-8173F9646960}" destId="{1CC5AA6C-4836-4C66-B8F1-55FF680E0BF6}" srcOrd="2" destOrd="0" parTransId="{E67BB912-3EB9-4685-BCEA-0EE0561E955A}" sibTransId="{9ED86574-91E5-4587-8805-2046B638214F}"/>
    <dgm:cxn modelId="{E5AE2F85-B9DF-4C69-8B1F-1DA988134FE0}" srcId="{DCBF3065-BC7A-4684-8732-8173F9646960}" destId="{D9F5F642-F07D-4E1A-AEF3-E8EBD8E2F883}" srcOrd="6" destOrd="0" parTransId="{DDCE1D5E-AC95-4D67-B6DA-7E196FC92612}" sibTransId="{1F527B2D-CB51-4979-BD33-C321D273DB2C}"/>
    <dgm:cxn modelId="{69FFF149-DE73-4828-883C-4C72CA1352C5}" type="presOf" srcId="{FC11B8A0-25B0-451F-ABCD-6DA7F451B739}" destId="{99E41E0A-650D-41E8-BA85-FBB021B7F7EE}" srcOrd="0" destOrd="0" presId="urn:microsoft.com/office/officeart/2005/8/layout/default"/>
    <dgm:cxn modelId="{44FB5514-672D-4319-A10D-5C7F87840637}" type="presOf" srcId="{1CC5AA6C-4836-4C66-B8F1-55FF680E0BF6}" destId="{1D3D3EBD-54BD-4614-A9F7-16568A352927}" srcOrd="0" destOrd="0" presId="urn:microsoft.com/office/officeart/2005/8/layout/default"/>
    <dgm:cxn modelId="{7178AF10-B1FB-4FE5-AC2F-5F1E7584ED07}" srcId="{DCBF3065-BC7A-4684-8732-8173F9646960}" destId="{3CEDF6AB-F574-443A-8344-6800D165C870}" srcOrd="12" destOrd="0" parTransId="{BB20E8BA-3FBA-4FF2-A119-D0ACDF876F02}" sibTransId="{1D16DBD4-2FE0-48E7-AC25-8EF16070601D}"/>
    <dgm:cxn modelId="{165EE54A-4CBF-4708-A43C-719C6F7C1C04}" srcId="{DCBF3065-BC7A-4684-8732-8173F9646960}" destId="{FC11B8A0-25B0-451F-ABCD-6DA7F451B739}" srcOrd="13" destOrd="0" parTransId="{4AFE7D25-0B21-463B-A56A-70ED1A9ABD20}" sibTransId="{9BE1FEA1-F901-4300-8C4D-D5F6E71511B1}"/>
    <dgm:cxn modelId="{A4FBDFFC-5884-48B4-94F4-3A5CBFB97073}" srcId="{DCBF3065-BC7A-4684-8732-8173F9646960}" destId="{0DF9A43D-9490-49FA-9B38-B59F80DCE4AF}" srcOrd="4" destOrd="0" parTransId="{1EF10172-1FA9-44AC-AF97-B708C5D7E6C7}" sibTransId="{CB885E3C-22BC-4D73-A848-153FD88A84E1}"/>
    <dgm:cxn modelId="{5A762E75-BAFB-4CF8-9F4B-76F6C66AF74B}" srcId="{DCBF3065-BC7A-4684-8732-8173F9646960}" destId="{7EEC8094-0567-4CB9-B0EA-3D9845316FD6}" srcOrd="11" destOrd="0" parTransId="{6CD5E345-E104-4B86-AD5B-D295C4ADB5F9}" sibTransId="{9AEC4039-F10D-4F24-BC6A-483EBF1734FB}"/>
    <dgm:cxn modelId="{8840B059-A926-454B-8187-383317E5F93A}" srcId="{DCBF3065-BC7A-4684-8732-8173F9646960}" destId="{0CF44F7E-37A9-42E0-A79E-C0C0BACDD37B}" srcOrd="10" destOrd="0" parTransId="{E8BA6308-DFF1-48FF-BC94-81F21609D537}" sibTransId="{0C14E4AB-507A-4E00-8501-E7F3CE29526F}"/>
    <dgm:cxn modelId="{A25326F7-26E5-4FDF-BD4B-060D555CD20F}" type="presOf" srcId="{0CF44F7E-37A9-42E0-A79E-C0C0BACDD37B}" destId="{F1008463-5A88-4692-8E2D-232218BE318C}" srcOrd="0" destOrd="0" presId="urn:microsoft.com/office/officeart/2005/8/layout/default"/>
    <dgm:cxn modelId="{71129E32-6707-4A11-874C-BC56D8650A21}" type="presOf" srcId="{4156BFC9-EA5E-4ABC-8B10-610B063C5D64}" destId="{61FA240F-1357-48BF-AEA4-611EFDDF46E5}" srcOrd="0" destOrd="0" presId="urn:microsoft.com/office/officeart/2005/8/layout/default"/>
    <dgm:cxn modelId="{8CD565A3-E536-439C-8B94-B7B21CC41ADB}" srcId="{DCBF3065-BC7A-4684-8732-8173F9646960}" destId="{9901A1F5-A8B9-4003-A39C-1179058EDBD1}" srcOrd="9" destOrd="0" parTransId="{FF0DCED3-654A-47FE-AC97-3063CDF50E50}" sibTransId="{529B915C-063F-45F7-9A9F-9AA6A7A0AE31}"/>
    <dgm:cxn modelId="{4458337B-1848-4664-927E-1164CB33435F}" type="presOf" srcId="{D9F5F642-F07D-4E1A-AEF3-E8EBD8E2F883}" destId="{484081D2-2162-48C3-9BA3-A055080D8761}" srcOrd="0" destOrd="0" presId="urn:microsoft.com/office/officeart/2005/8/layout/default"/>
    <dgm:cxn modelId="{6C884CBA-865C-410A-8826-884DDD1901A1}" type="presOf" srcId="{3CEDF6AB-F574-443A-8344-6800D165C870}" destId="{5F679BA3-2B2D-46B8-94FE-54C0333186EE}" srcOrd="0" destOrd="0" presId="urn:microsoft.com/office/officeart/2005/8/layout/default"/>
    <dgm:cxn modelId="{20A117FB-5CFC-4B18-8F7C-AA810DBF9475}" type="presParOf" srcId="{454EA833-376E-47EB-8D7D-3718CB1072DF}" destId="{53B83465-DBA9-409B-B6FA-4162B00B7985}" srcOrd="0" destOrd="0" presId="urn:microsoft.com/office/officeart/2005/8/layout/default"/>
    <dgm:cxn modelId="{1F3AF76A-37A7-40EB-A404-05301F043B75}" type="presParOf" srcId="{454EA833-376E-47EB-8D7D-3718CB1072DF}" destId="{F4181753-D221-4E48-ACC2-E30CB5A33351}" srcOrd="1" destOrd="0" presId="urn:microsoft.com/office/officeart/2005/8/layout/default"/>
    <dgm:cxn modelId="{F78341C0-2049-4604-A87B-032B96F87E0B}" type="presParOf" srcId="{454EA833-376E-47EB-8D7D-3718CB1072DF}" destId="{E73CB32C-5B5A-4CFE-9C28-363875C87EA2}" srcOrd="2" destOrd="0" presId="urn:microsoft.com/office/officeart/2005/8/layout/default"/>
    <dgm:cxn modelId="{0B98B219-29FE-430A-A498-410F9ABF2E0E}" type="presParOf" srcId="{454EA833-376E-47EB-8D7D-3718CB1072DF}" destId="{6A842628-A62C-4E43-B4E0-E70DD48C148E}" srcOrd="3" destOrd="0" presId="urn:microsoft.com/office/officeart/2005/8/layout/default"/>
    <dgm:cxn modelId="{938E87CF-FA4E-4CD2-BC22-4B833BC76F08}" type="presParOf" srcId="{454EA833-376E-47EB-8D7D-3718CB1072DF}" destId="{1D3D3EBD-54BD-4614-A9F7-16568A352927}" srcOrd="4" destOrd="0" presId="urn:microsoft.com/office/officeart/2005/8/layout/default"/>
    <dgm:cxn modelId="{DBF4E7E8-AB91-4C12-A06B-82AE307CF39D}" type="presParOf" srcId="{454EA833-376E-47EB-8D7D-3718CB1072DF}" destId="{1C1E69AC-3D2A-4339-AD54-6C46209DF78D}" srcOrd="5" destOrd="0" presId="urn:microsoft.com/office/officeart/2005/8/layout/default"/>
    <dgm:cxn modelId="{7973199A-988F-4277-938E-F800AB1B49DB}" type="presParOf" srcId="{454EA833-376E-47EB-8D7D-3718CB1072DF}" destId="{E6471BE5-8D75-43B2-AD52-136A14C1E751}" srcOrd="6" destOrd="0" presId="urn:microsoft.com/office/officeart/2005/8/layout/default"/>
    <dgm:cxn modelId="{5E62CF87-5A09-46B4-BD69-E53CC63D4C6F}" type="presParOf" srcId="{454EA833-376E-47EB-8D7D-3718CB1072DF}" destId="{33627895-7B90-47F0-8BC0-570D2864A9BF}" srcOrd="7" destOrd="0" presId="urn:microsoft.com/office/officeart/2005/8/layout/default"/>
    <dgm:cxn modelId="{31C4F343-CE91-438A-A293-9EF93E801786}" type="presParOf" srcId="{454EA833-376E-47EB-8D7D-3718CB1072DF}" destId="{1C7B8B3F-F65E-4677-931D-4634A19F8BFE}" srcOrd="8" destOrd="0" presId="urn:microsoft.com/office/officeart/2005/8/layout/default"/>
    <dgm:cxn modelId="{7E926EEA-B321-4103-9BA1-2F22BF56F7F7}" type="presParOf" srcId="{454EA833-376E-47EB-8D7D-3718CB1072DF}" destId="{FFA54C98-6D3F-4340-84F8-6B478AE88417}" srcOrd="9" destOrd="0" presId="urn:microsoft.com/office/officeart/2005/8/layout/default"/>
    <dgm:cxn modelId="{AF66E560-F5B2-46B3-AF91-EE32B9292963}" type="presParOf" srcId="{454EA833-376E-47EB-8D7D-3718CB1072DF}" destId="{E81D67D1-29C8-4855-9FD9-509294851A4D}" srcOrd="10" destOrd="0" presId="urn:microsoft.com/office/officeart/2005/8/layout/default"/>
    <dgm:cxn modelId="{A7249F52-77B5-49F3-B36E-21D31105E049}" type="presParOf" srcId="{454EA833-376E-47EB-8D7D-3718CB1072DF}" destId="{E77C03AD-4567-420A-853A-C6F6ACFC564F}" srcOrd="11" destOrd="0" presId="urn:microsoft.com/office/officeart/2005/8/layout/default"/>
    <dgm:cxn modelId="{6CE5BD3B-B984-4BE3-A6DE-9F784513E6D0}" type="presParOf" srcId="{454EA833-376E-47EB-8D7D-3718CB1072DF}" destId="{484081D2-2162-48C3-9BA3-A055080D8761}" srcOrd="12" destOrd="0" presId="urn:microsoft.com/office/officeart/2005/8/layout/default"/>
    <dgm:cxn modelId="{60694D7E-2DDD-4494-A3BB-29AD786FC37A}" type="presParOf" srcId="{454EA833-376E-47EB-8D7D-3718CB1072DF}" destId="{8A4D9259-7B39-4E39-94A4-F395AE398D03}" srcOrd="13" destOrd="0" presId="urn:microsoft.com/office/officeart/2005/8/layout/default"/>
    <dgm:cxn modelId="{4683D44C-0FBC-4033-9772-5C8F7984F815}" type="presParOf" srcId="{454EA833-376E-47EB-8D7D-3718CB1072DF}" destId="{C2887967-E2E5-4F63-BA40-E14836D4DD4D}" srcOrd="14" destOrd="0" presId="urn:microsoft.com/office/officeart/2005/8/layout/default"/>
    <dgm:cxn modelId="{E9A901F7-F32D-4525-92F7-5C93A096016F}" type="presParOf" srcId="{454EA833-376E-47EB-8D7D-3718CB1072DF}" destId="{482493F0-6DB4-4007-AA17-A160EED213DF}" srcOrd="15" destOrd="0" presId="urn:microsoft.com/office/officeart/2005/8/layout/default"/>
    <dgm:cxn modelId="{4984EBA0-65A4-4891-A24F-009E73B02C34}" type="presParOf" srcId="{454EA833-376E-47EB-8D7D-3718CB1072DF}" destId="{61FA240F-1357-48BF-AEA4-611EFDDF46E5}" srcOrd="16" destOrd="0" presId="urn:microsoft.com/office/officeart/2005/8/layout/default"/>
    <dgm:cxn modelId="{083629CE-9B29-45A2-9710-5F9F9516D01B}" type="presParOf" srcId="{454EA833-376E-47EB-8D7D-3718CB1072DF}" destId="{C44C369B-C43B-4630-82AA-409B97A63ABA}" srcOrd="17" destOrd="0" presId="urn:microsoft.com/office/officeart/2005/8/layout/default"/>
    <dgm:cxn modelId="{3BF4245B-7C14-416A-9FEC-DF1812EE6578}" type="presParOf" srcId="{454EA833-376E-47EB-8D7D-3718CB1072DF}" destId="{E20F5BA0-E5BD-424E-95B4-AB4D9CF2CE3A}" srcOrd="18" destOrd="0" presId="urn:microsoft.com/office/officeart/2005/8/layout/default"/>
    <dgm:cxn modelId="{9789FFD3-D4BE-4AA0-8398-6EFA86A430B1}" type="presParOf" srcId="{454EA833-376E-47EB-8D7D-3718CB1072DF}" destId="{A0DA88E6-6A1C-44B3-BC43-485420099425}" srcOrd="19" destOrd="0" presId="urn:microsoft.com/office/officeart/2005/8/layout/default"/>
    <dgm:cxn modelId="{F7F268B0-FB9E-4CB7-A3C2-6596E052D10C}" type="presParOf" srcId="{454EA833-376E-47EB-8D7D-3718CB1072DF}" destId="{F1008463-5A88-4692-8E2D-232218BE318C}" srcOrd="20" destOrd="0" presId="urn:microsoft.com/office/officeart/2005/8/layout/default"/>
    <dgm:cxn modelId="{EE079117-D899-415B-A12F-CFE887E6F646}" type="presParOf" srcId="{454EA833-376E-47EB-8D7D-3718CB1072DF}" destId="{7E863B50-29EA-4ED2-9312-877152F8D6C8}" srcOrd="21" destOrd="0" presId="urn:microsoft.com/office/officeart/2005/8/layout/default"/>
    <dgm:cxn modelId="{482A8099-BC27-4521-BB38-34F1CE7C83D3}" type="presParOf" srcId="{454EA833-376E-47EB-8D7D-3718CB1072DF}" destId="{084A2223-DBFE-459B-9D7E-82633BE204AE}" srcOrd="22" destOrd="0" presId="urn:microsoft.com/office/officeart/2005/8/layout/default"/>
    <dgm:cxn modelId="{4F7C1BE3-1478-4408-BD16-B3A8F8E05622}" type="presParOf" srcId="{454EA833-376E-47EB-8D7D-3718CB1072DF}" destId="{13245EFB-FE15-4C26-B583-2264DA2CE89E}" srcOrd="23" destOrd="0" presId="urn:microsoft.com/office/officeart/2005/8/layout/default"/>
    <dgm:cxn modelId="{35D25A0D-ACF3-4925-826E-96B9BED2A096}" type="presParOf" srcId="{454EA833-376E-47EB-8D7D-3718CB1072DF}" destId="{5F679BA3-2B2D-46B8-94FE-54C0333186EE}" srcOrd="24" destOrd="0" presId="urn:microsoft.com/office/officeart/2005/8/layout/default"/>
    <dgm:cxn modelId="{FC65CF6B-959E-4DE4-8678-0143D12DDDC5}" type="presParOf" srcId="{454EA833-376E-47EB-8D7D-3718CB1072DF}" destId="{1D2C7ACC-D9F8-41AE-A4BC-D9636661441A}" srcOrd="25" destOrd="0" presId="urn:microsoft.com/office/officeart/2005/8/layout/default"/>
    <dgm:cxn modelId="{00A8F042-29C0-47EC-AE43-18A703C1E315}" type="presParOf" srcId="{454EA833-376E-47EB-8D7D-3718CB1072DF}" destId="{99E41E0A-650D-41E8-BA85-FBB021B7F7EE}" srcOrd="2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custT="1"/>
      <dgm:spPr/>
      <dgm:t>
        <a:bodyPr/>
        <a:lstStyle/>
        <a:p>
          <a:r>
            <a:rPr lang="en-US" sz="2800" dirty="0"/>
            <a:t>Suggest a design pattern that you encounter in a category of everyday things (e.g., consumer electronics, automobiles, appliances). Briefly describe the pattern.</a:t>
          </a:r>
        </a:p>
      </dgm:t>
    </dgm:pt>
    <dgm:pt modelId="{4FB3F8CE-7459-4393-925B-22A13F1EBFF6}" type="parTrans" cxnId="{9F62ECE9-8738-458E-AEA6-C62B6B7ACAA2}">
      <dgm:prSet/>
      <dgm:spPr/>
      <dgm:t>
        <a:bodyPr/>
        <a:lstStyle/>
        <a:p>
          <a:endParaRPr lang="en-US" sz="2000"/>
        </a:p>
      </dgm:t>
    </dgm:pt>
    <dgm:pt modelId="{70ACCF12-34F3-427C-AF24-EE8FC4B741CF}" type="sibTrans" cxnId="{9F62ECE9-8738-458E-AEA6-C62B6B7ACAA2}">
      <dgm:prSet/>
      <dgm:spPr/>
      <dgm:t>
        <a:bodyPr/>
        <a:lstStyle/>
        <a:p>
          <a:endParaRPr lang="en-US" sz="2000"/>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custScaleY="624756">
        <dgm:presLayoutVars>
          <dgm:chMax val="0"/>
          <dgm:bulletEnabled val="1"/>
        </dgm:presLayoutVars>
      </dgm:prSet>
      <dgm:spPr/>
      <dgm:t>
        <a:bodyPr/>
        <a:lstStyle/>
        <a:p>
          <a:endParaRPr lang="en-US"/>
        </a:p>
      </dgm:t>
    </dgm:pt>
  </dgm:ptLst>
  <dgm:cxnLst>
    <dgm:cxn modelId="{096CBB9A-CE31-4DA9-8E5B-7DF81D3B8040}" type="presOf" srcId="{4D7FEC89-3F5E-436D-BA6A-D2FE3FC12B1B}" destId="{570CB031-B7D7-4678-B2F7-EF460C9EBEBF}" srcOrd="0" destOrd="0" presId="urn:microsoft.com/office/officeart/2005/8/layout/vList2"/>
    <dgm:cxn modelId="{5A5D4ADD-2B4B-42CE-ACFE-B0FEA13F7B98}"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93E51E85-0CCA-4698-B263-A434DF868CCA}"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24805-9979-4FF3-B66E-67B8DC4D3B84}">
      <dsp:nvSpPr>
        <dsp:cNvPr id="0" name=""/>
        <dsp:cNvSpPr/>
      </dsp:nvSpPr>
      <dsp:spPr>
        <a:xfrm>
          <a:off x="5142" y="106900"/>
          <a:ext cx="1971104" cy="518400"/>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Functionality</a:t>
          </a:r>
        </a:p>
      </dsp:txBody>
      <dsp:txXfrm>
        <a:off x="5142" y="106900"/>
        <a:ext cx="1971104" cy="518400"/>
      </dsp:txXfrm>
    </dsp:sp>
    <dsp:sp modelId="{7CD5476C-25BB-44C7-80E9-4C9FF033390A}">
      <dsp:nvSpPr>
        <dsp:cNvPr id="0" name=""/>
        <dsp:cNvSpPr/>
      </dsp:nvSpPr>
      <dsp:spPr>
        <a:xfrm>
          <a:off x="5142" y="625300"/>
          <a:ext cx="1971104" cy="3793761"/>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is assessed by evaluating the feature set and capabilities of the program, the generality of the functions that are delivered, and the security of the overall system.</a:t>
          </a:r>
        </a:p>
      </dsp:txBody>
      <dsp:txXfrm>
        <a:off x="5142" y="625300"/>
        <a:ext cx="1971104" cy="3793761"/>
      </dsp:txXfrm>
    </dsp:sp>
    <dsp:sp modelId="{653115EF-A79C-4AC9-B993-482E92512F29}">
      <dsp:nvSpPr>
        <dsp:cNvPr id="0" name=""/>
        <dsp:cNvSpPr/>
      </dsp:nvSpPr>
      <dsp:spPr>
        <a:xfrm>
          <a:off x="2252201" y="106900"/>
          <a:ext cx="1971104" cy="518400"/>
        </a:xfrm>
        <a:prstGeom prst="rect">
          <a:avLst/>
        </a:prstGeom>
        <a:gradFill rotWithShape="0">
          <a:gsLst>
            <a:gs pos="0">
              <a:schemeClr val="accent5">
                <a:hueOff val="-2483469"/>
                <a:satOff val="9953"/>
                <a:lumOff val="2157"/>
                <a:alphaOff val="0"/>
                <a:tint val="73000"/>
                <a:shade val="100000"/>
                <a:satMod val="150000"/>
              </a:schemeClr>
            </a:gs>
            <a:gs pos="25000">
              <a:schemeClr val="accent5">
                <a:hueOff val="-2483469"/>
                <a:satOff val="9953"/>
                <a:lumOff val="2157"/>
                <a:alphaOff val="0"/>
                <a:tint val="96000"/>
                <a:shade val="80000"/>
                <a:satMod val="105000"/>
              </a:schemeClr>
            </a:gs>
            <a:gs pos="38000">
              <a:schemeClr val="accent5">
                <a:hueOff val="-2483469"/>
                <a:satOff val="9953"/>
                <a:lumOff val="2157"/>
                <a:alphaOff val="0"/>
                <a:tint val="96000"/>
                <a:shade val="59000"/>
                <a:satMod val="120000"/>
              </a:schemeClr>
            </a:gs>
            <a:gs pos="55000">
              <a:schemeClr val="accent5">
                <a:hueOff val="-2483469"/>
                <a:satOff val="9953"/>
                <a:lumOff val="2157"/>
                <a:alphaOff val="0"/>
                <a:tint val="100000"/>
                <a:shade val="57000"/>
                <a:satMod val="120000"/>
              </a:schemeClr>
            </a:gs>
            <a:gs pos="80000">
              <a:schemeClr val="accent5">
                <a:hueOff val="-2483469"/>
                <a:satOff val="9953"/>
                <a:lumOff val="2157"/>
                <a:alphaOff val="0"/>
                <a:tint val="100000"/>
                <a:shade val="56000"/>
                <a:satMod val="145000"/>
              </a:schemeClr>
            </a:gs>
            <a:gs pos="88000">
              <a:schemeClr val="accent5">
                <a:hueOff val="-2483469"/>
                <a:satOff val="9953"/>
                <a:lumOff val="2157"/>
                <a:alphaOff val="0"/>
                <a:tint val="100000"/>
                <a:shade val="63000"/>
                <a:satMod val="160000"/>
              </a:schemeClr>
            </a:gs>
            <a:gs pos="100000">
              <a:schemeClr val="accent5">
                <a:hueOff val="-2483469"/>
                <a:satOff val="9953"/>
                <a:lumOff val="2157"/>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Usability</a:t>
          </a:r>
        </a:p>
      </dsp:txBody>
      <dsp:txXfrm>
        <a:off x="2252201" y="106900"/>
        <a:ext cx="1971104" cy="518400"/>
      </dsp:txXfrm>
    </dsp:sp>
    <dsp:sp modelId="{AB8E328E-9F8C-48F9-AC81-001ACBB9A642}">
      <dsp:nvSpPr>
        <dsp:cNvPr id="0" name=""/>
        <dsp:cNvSpPr/>
      </dsp:nvSpPr>
      <dsp:spPr>
        <a:xfrm>
          <a:off x="2252201" y="625300"/>
          <a:ext cx="1971104" cy="3793761"/>
        </a:xfrm>
        <a:prstGeom prst="rect">
          <a:avLst/>
        </a:prstGeom>
        <a:solidFill>
          <a:schemeClr val="accent5">
            <a:tint val="40000"/>
            <a:alpha val="90000"/>
            <a:hueOff val="-2685120"/>
            <a:satOff val="12063"/>
            <a:lumOff val="829"/>
            <a:alphaOff val="0"/>
          </a:schemeClr>
        </a:solidFill>
        <a:ln w="9525" cap="flat" cmpd="sng" algn="ctr">
          <a:solidFill>
            <a:schemeClr val="accent5">
              <a:tint val="40000"/>
              <a:alpha val="90000"/>
              <a:hueOff val="-2685120"/>
              <a:satOff val="12063"/>
              <a:lumOff val="829"/>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is assessed by considering human factors, overall aesthetics, consistency, and documentation</a:t>
          </a:r>
        </a:p>
      </dsp:txBody>
      <dsp:txXfrm>
        <a:off x="2252201" y="625300"/>
        <a:ext cx="1971104" cy="3793761"/>
      </dsp:txXfrm>
    </dsp:sp>
    <dsp:sp modelId="{5A34BD96-BABE-46BC-A19F-AECF0E82A9E7}">
      <dsp:nvSpPr>
        <dsp:cNvPr id="0" name=""/>
        <dsp:cNvSpPr/>
      </dsp:nvSpPr>
      <dsp:spPr>
        <a:xfrm>
          <a:off x="4499260" y="106900"/>
          <a:ext cx="1971104" cy="518400"/>
        </a:xfrm>
        <a:prstGeom prst="rect">
          <a:avLst/>
        </a:prstGeom>
        <a:gradFill rotWithShape="0">
          <a:gsLst>
            <a:gs pos="0">
              <a:schemeClr val="accent5">
                <a:hueOff val="-4966938"/>
                <a:satOff val="19906"/>
                <a:lumOff val="4314"/>
                <a:alphaOff val="0"/>
                <a:tint val="73000"/>
                <a:shade val="100000"/>
                <a:satMod val="150000"/>
              </a:schemeClr>
            </a:gs>
            <a:gs pos="25000">
              <a:schemeClr val="accent5">
                <a:hueOff val="-4966938"/>
                <a:satOff val="19906"/>
                <a:lumOff val="4314"/>
                <a:alphaOff val="0"/>
                <a:tint val="96000"/>
                <a:shade val="80000"/>
                <a:satMod val="105000"/>
              </a:schemeClr>
            </a:gs>
            <a:gs pos="38000">
              <a:schemeClr val="accent5">
                <a:hueOff val="-4966938"/>
                <a:satOff val="19906"/>
                <a:lumOff val="4314"/>
                <a:alphaOff val="0"/>
                <a:tint val="96000"/>
                <a:shade val="59000"/>
                <a:satMod val="120000"/>
              </a:schemeClr>
            </a:gs>
            <a:gs pos="55000">
              <a:schemeClr val="accent5">
                <a:hueOff val="-4966938"/>
                <a:satOff val="19906"/>
                <a:lumOff val="4314"/>
                <a:alphaOff val="0"/>
                <a:tint val="100000"/>
                <a:shade val="57000"/>
                <a:satMod val="120000"/>
              </a:schemeClr>
            </a:gs>
            <a:gs pos="80000">
              <a:schemeClr val="accent5">
                <a:hueOff val="-4966938"/>
                <a:satOff val="19906"/>
                <a:lumOff val="4314"/>
                <a:alphaOff val="0"/>
                <a:tint val="100000"/>
                <a:shade val="56000"/>
                <a:satMod val="145000"/>
              </a:schemeClr>
            </a:gs>
            <a:gs pos="88000">
              <a:schemeClr val="accent5">
                <a:hueOff val="-4966938"/>
                <a:satOff val="19906"/>
                <a:lumOff val="4314"/>
                <a:alphaOff val="0"/>
                <a:tint val="100000"/>
                <a:shade val="63000"/>
                <a:satMod val="160000"/>
              </a:schemeClr>
            </a:gs>
            <a:gs pos="100000">
              <a:schemeClr val="accent5">
                <a:hueOff val="-4966938"/>
                <a:satOff val="19906"/>
                <a:lumOff val="4314"/>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Reliability</a:t>
          </a:r>
        </a:p>
      </dsp:txBody>
      <dsp:txXfrm>
        <a:off x="4499260" y="106900"/>
        <a:ext cx="1971104" cy="518400"/>
      </dsp:txXfrm>
    </dsp:sp>
    <dsp:sp modelId="{81F13293-7D96-4BD1-ABC5-6E364B41E34D}">
      <dsp:nvSpPr>
        <dsp:cNvPr id="0" name=""/>
        <dsp:cNvSpPr/>
      </dsp:nvSpPr>
      <dsp:spPr>
        <a:xfrm>
          <a:off x="4499260" y="625300"/>
          <a:ext cx="1971104" cy="3793761"/>
        </a:xfrm>
        <a:prstGeom prst="rect">
          <a:avLst/>
        </a:prstGeom>
        <a:solidFill>
          <a:schemeClr val="accent5">
            <a:tint val="40000"/>
            <a:alpha val="90000"/>
            <a:hueOff val="-5370241"/>
            <a:satOff val="24126"/>
            <a:lumOff val="1658"/>
            <a:alphaOff val="0"/>
          </a:schemeClr>
        </a:solidFill>
        <a:ln w="9525" cap="flat" cmpd="sng" algn="ctr">
          <a:solidFill>
            <a:schemeClr val="accent5">
              <a:tint val="40000"/>
              <a:alpha val="90000"/>
              <a:hueOff val="-5370241"/>
              <a:satOff val="24126"/>
              <a:lumOff val="1658"/>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is evaluated by measuring the frequency and severity of failure, the accuracy of output results, the mean-time-to-failure (MTTF), the ability to recover from failure, and the predictability of the program</a:t>
          </a:r>
        </a:p>
      </dsp:txBody>
      <dsp:txXfrm>
        <a:off x="4499260" y="625300"/>
        <a:ext cx="1971104" cy="3793761"/>
      </dsp:txXfrm>
    </dsp:sp>
    <dsp:sp modelId="{8AF77F17-5C14-4801-BAFD-A519E7924783}">
      <dsp:nvSpPr>
        <dsp:cNvPr id="0" name=""/>
        <dsp:cNvSpPr/>
      </dsp:nvSpPr>
      <dsp:spPr>
        <a:xfrm>
          <a:off x="6746319" y="106900"/>
          <a:ext cx="1971104" cy="518400"/>
        </a:xfrm>
        <a:prstGeom prst="rect">
          <a:avLst/>
        </a:prstGeom>
        <a:gradFill rotWithShape="0">
          <a:gsLst>
            <a:gs pos="0">
              <a:schemeClr val="accent5">
                <a:hueOff val="-7450407"/>
                <a:satOff val="29858"/>
                <a:lumOff val="6471"/>
                <a:alphaOff val="0"/>
                <a:tint val="73000"/>
                <a:shade val="100000"/>
                <a:satMod val="150000"/>
              </a:schemeClr>
            </a:gs>
            <a:gs pos="25000">
              <a:schemeClr val="accent5">
                <a:hueOff val="-7450407"/>
                <a:satOff val="29858"/>
                <a:lumOff val="6471"/>
                <a:alphaOff val="0"/>
                <a:tint val="96000"/>
                <a:shade val="80000"/>
                <a:satMod val="105000"/>
              </a:schemeClr>
            </a:gs>
            <a:gs pos="38000">
              <a:schemeClr val="accent5">
                <a:hueOff val="-7450407"/>
                <a:satOff val="29858"/>
                <a:lumOff val="6471"/>
                <a:alphaOff val="0"/>
                <a:tint val="96000"/>
                <a:shade val="59000"/>
                <a:satMod val="120000"/>
              </a:schemeClr>
            </a:gs>
            <a:gs pos="55000">
              <a:schemeClr val="accent5">
                <a:hueOff val="-7450407"/>
                <a:satOff val="29858"/>
                <a:lumOff val="6471"/>
                <a:alphaOff val="0"/>
                <a:tint val="100000"/>
                <a:shade val="57000"/>
                <a:satMod val="120000"/>
              </a:schemeClr>
            </a:gs>
            <a:gs pos="80000">
              <a:schemeClr val="accent5">
                <a:hueOff val="-7450407"/>
                <a:satOff val="29858"/>
                <a:lumOff val="6471"/>
                <a:alphaOff val="0"/>
                <a:tint val="100000"/>
                <a:shade val="56000"/>
                <a:satMod val="145000"/>
              </a:schemeClr>
            </a:gs>
            <a:gs pos="88000">
              <a:schemeClr val="accent5">
                <a:hueOff val="-7450407"/>
                <a:satOff val="29858"/>
                <a:lumOff val="6471"/>
                <a:alphaOff val="0"/>
                <a:tint val="100000"/>
                <a:shade val="63000"/>
                <a:satMod val="160000"/>
              </a:schemeClr>
            </a:gs>
            <a:gs pos="100000">
              <a:schemeClr val="accent5">
                <a:hueOff val="-7450407"/>
                <a:satOff val="29858"/>
                <a:lumOff val="647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Performance </a:t>
          </a:r>
        </a:p>
      </dsp:txBody>
      <dsp:txXfrm>
        <a:off x="6746319" y="106900"/>
        <a:ext cx="1971104" cy="518400"/>
      </dsp:txXfrm>
    </dsp:sp>
    <dsp:sp modelId="{A2C7C789-D0B7-4BFC-8CDB-743B878EC71F}">
      <dsp:nvSpPr>
        <dsp:cNvPr id="0" name=""/>
        <dsp:cNvSpPr/>
      </dsp:nvSpPr>
      <dsp:spPr>
        <a:xfrm>
          <a:off x="6746319" y="625300"/>
          <a:ext cx="1971104" cy="3793761"/>
        </a:xfrm>
        <a:prstGeom prst="rect">
          <a:avLst/>
        </a:prstGeom>
        <a:solidFill>
          <a:schemeClr val="accent5">
            <a:tint val="40000"/>
            <a:alpha val="90000"/>
            <a:hueOff val="-8055361"/>
            <a:satOff val="36190"/>
            <a:lumOff val="2488"/>
            <a:alphaOff val="0"/>
          </a:schemeClr>
        </a:solidFill>
        <a:ln w="9525" cap="flat" cmpd="sng" algn="ctr">
          <a:solidFill>
            <a:schemeClr val="accent5">
              <a:tint val="40000"/>
              <a:alpha val="90000"/>
              <a:hueOff val="-8055361"/>
              <a:satOff val="36190"/>
              <a:lumOff val="2488"/>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is measured using processing speed, response time, resource consumption, throughput, and efficiency</a:t>
          </a:r>
        </a:p>
      </dsp:txBody>
      <dsp:txXfrm>
        <a:off x="6746319" y="625300"/>
        <a:ext cx="1971104" cy="3793761"/>
      </dsp:txXfrm>
    </dsp:sp>
    <dsp:sp modelId="{7DD9B729-E49C-482B-9DA8-4EBE852642CA}">
      <dsp:nvSpPr>
        <dsp:cNvPr id="0" name=""/>
        <dsp:cNvSpPr/>
      </dsp:nvSpPr>
      <dsp:spPr>
        <a:xfrm>
          <a:off x="8993378" y="106900"/>
          <a:ext cx="1971104" cy="518400"/>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Supportability</a:t>
          </a:r>
        </a:p>
      </dsp:txBody>
      <dsp:txXfrm>
        <a:off x="8993378" y="106900"/>
        <a:ext cx="1971104" cy="518400"/>
      </dsp:txXfrm>
    </dsp:sp>
    <dsp:sp modelId="{30095D3F-19E5-4525-AAD2-1F641BF0FB5B}">
      <dsp:nvSpPr>
        <dsp:cNvPr id="0" name=""/>
        <dsp:cNvSpPr/>
      </dsp:nvSpPr>
      <dsp:spPr>
        <a:xfrm>
          <a:off x="8993378" y="625300"/>
          <a:ext cx="1971104" cy="3793761"/>
        </a:xfrm>
        <a:prstGeom prst="rect">
          <a:avLst/>
        </a:prstGeom>
        <a:solidFill>
          <a:schemeClr val="accent5">
            <a:tint val="40000"/>
            <a:alpha val="90000"/>
            <a:hueOff val="-10740482"/>
            <a:satOff val="48253"/>
            <a:lumOff val="3317"/>
            <a:alphaOff val="0"/>
          </a:schemeClr>
        </a:solidFill>
        <a:ln w="9525" cap="flat" cmpd="sng" algn="ctr">
          <a:solidFill>
            <a:schemeClr val="accent5">
              <a:tint val="40000"/>
              <a:alpha val="90000"/>
              <a:hueOff val="-10740482"/>
              <a:satOff val="48253"/>
              <a:lumOff val="3317"/>
              <a:alphaOff val="0"/>
            </a:schemeClr>
          </a:solidFill>
          <a:prstDash val="solid"/>
        </a:ln>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combines extensibility, adaptability, and serviceability</a:t>
          </a:r>
        </a:p>
      </dsp:txBody>
      <dsp:txXfrm>
        <a:off x="8993378" y="625300"/>
        <a:ext cx="1971104" cy="37937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D5F52-9403-4743-BC85-B4F37E21513E}">
      <dsp:nvSpPr>
        <dsp:cNvPr id="0" name=""/>
        <dsp:cNvSpPr/>
      </dsp:nvSpPr>
      <dsp:spPr>
        <a:xfrm>
          <a:off x="0" y="35127"/>
          <a:ext cx="10969625" cy="143339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smtClean="0"/>
            <a:t>Software architecture provides a representation that facilitates communication among all stakeholders</a:t>
          </a:r>
          <a:endParaRPr lang="en-US" sz="2700" kern="1200" dirty="0"/>
        </a:p>
      </dsp:txBody>
      <dsp:txXfrm>
        <a:off x="69973" y="105100"/>
        <a:ext cx="10829679" cy="1293450"/>
      </dsp:txXfrm>
    </dsp:sp>
    <dsp:sp modelId="{ECCCD16F-BA1F-4C96-BC6A-4282C1C83812}">
      <dsp:nvSpPr>
        <dsp:cNvPr id="0" name=""/>
        <dsp:cNvSpPr/>
      </dsp:nvSpPr>
      <dsp:spPr>
        <a:xfrm>
          <a:off x="0" y="1546283"/>
          <a:ext cx="10969625" cy="1433396"/>
        </a:xfrm>
        <a:prstGeom prst="roundRect">
          <a:avLst/>
        </a:prstGeom>
        <a:solidFill>
          <a:schemeClr val="accent2">
            <a:hueOff val="5353015"/>
            <a:satOff val="19647"/>
            <a:lumOff val="-67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smtClean="0"/>
            <a:t>The architecture highlights early design decisions that will have a profound impact on all software engineering work that follows</a:t>
          </a:r>
          <a:endParaRPr lang="en-US" sz="2700" kern="1200" dirty="0"/>
        </a:p>
      </dsp:txBody>
      <dsp:txXfrm>
        <a:off x="69973" y="1616256"/>
        <a:ext cx="10829679" cy="1293450"/>
      </dsp:txXfrm>
    </dsp:sp>
    <dsp:sp modelId="{5419FF9A-2CAA-431C-A44D-51072D69DC2E}">
      <dsp:nvSpPr>
        <dsp:cNvPr id="0" name=""/>
        <dsp:cNvSpPr/>
      </dsp:nvSpPr>
      <dsp:spPr>
        <a:xfrm>
          <a:off x="0" y="3057439"/>
          <a:ext cx="10969625" cy="1433396"/>
        </a:xfrm>
        <a:prstGeom prst="roundRect">
          <a:avLst/>
        </a:prstGeom>
        <a:solidFill>
          <a:schemeClr val="accent2">
            <a:hueOff val="10706029"/>
            <a:satOff val="39293"/>
            <a:lumOff val="-1353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smtClean="0"/>
            <a:t>Architecture “constitutes a relatively small, intellectually graspable model of how the system is structured and how its components work together</a:t>
          </a:r>
          <a:endParaRPr lang="en-US" sz="2700" kern="1200" dirty="0"/>
        </a:p>
      </dsp:txBody>
      <dsp:txXfrm>
        <a:off x="69973" y="3127412"/>
        <a:ext cx="10829679" cy="1293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A31C7-0942-401C-980F-862CBF2334F6}">
      <dsp:nvSpPr>
        <dsp:cNvPr id="0" name=""/>
        <dsp:cNvSpPr/>
      </dsp:nvSpPr>
      <dsp:spPr>
        <a:xfrm>
          <a:off x="0" y="34776"/>
          <a:ext cx="3428007" cy="2056804"/>
        </a:xfrm>
        <a:prstGeom prst="rect">
          <a:avLst/>
        </a:prstGeom>
        <a:gradFill rotWithShape="0">
          <a:gsLst>
            <a:gs pos="0">
              <a:schemeClr val="accent3">
                <a:hueOff val="0"/>
                <a:satOff val="0"/>
                <a:lumOff val="0"/>
                <a:alphaOff val="0"/>
                <a:tint val="73000"/>
                <a:shade val="100000"/>
                <a:satMod val="150000"/>
              </a:schemeClr>
            </a:gs>
            <a:gs pos="25000">
              <a:schemeClr val="accent3">
                <a:hueOff val="0"/>
                <a:satOff val="0"/>
                <a:lumOff val="0"/>
                <a:alphaOff val="0"/>
                <a:tint val="96000"/>
                <a:shade val="80000"/>
                <a:satMod val="105000"/>
              </a:schemeClr>
            </a:gs>
            <a:gs pos="38000">
              <a:schemeClr val="accent3">
                <a:hueOff val="0"/>
                <a:satOff val="0"/>
                <a:lumOff val="0"/>
                <a:alphaOff val="0"/>
                <a:tint val="96000"/>
                <a:shade val="59000"/>
                <a:satMod val="120000"/>
              </a:schemeClr>
            </a:gs>
            <a:gs pos="55000">
              <a:schemeClr val="accent3">
                <a:hueOff val="0"/>
                <a:satOff val="0"/>
                <a:lumOff val="0"/>
                <a:alphaOff val="0"/>
                <a:tint val="100000"/>
                <a:shade val="57000"/>
                <a:satMod val="120000"/>
              </a:schemeClr>
            </a:gs>
            <a:gs pos="80000">
              <a:schemeClr val="accent3">
                <a:hueOff val="0"/>
                <a:satOff val="0"/>
                <a:lumOff val="0"/>
                <a:alphaOff val="0"/>
                <a:tint val="100000"/>
                <a:shade val="56000"/>
                <a:satMod val="145000"/>
              </a:schemeClr>
            </a:gs>
            <a:gs pos="88000">
              <a:schemeClr val="accent3">
                <a:hueOff val="0"/>
                <a:satOff val="0"/>
                <a:lumOff val="0"/>
                <a:alphaOff val="0"/>
                <a:tint val="100000"/>
                <a:shade val="63000"/>
                <a:satMod val="160000"/>
              </a:schemeClr>
            </a:gs>
            <a:gs pos="100000">
              <a:schemeClr val="accent3">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Data-centered Architecture</a:t>
          </a:r>
          <a:endParaRPr lang="en-US" sz="4300" kern="1200" dirty="0"/>
        </a:p>
      </dsp:txBody>
      <dsp:txXfrm>
        <a:off x="0" y="34776"/>
        <a:ext cx="3428007" cy="2056804"/>
      </dsp:txXfrm>
    </dsp:sp>
    <dsp:sp modelId="{1D4A9DA5-ADDA-499A-A540-BFA3DA39D426}">
      <dsp:nvSpPr>
        <dsp:cNvPr id="0" name=""/>
        <dsp:cNvSpPr/>
      </dsp:nvSpPr>
      <dsp:spPr>
        <a:xfrm>
          <a:off x="3770808" y="34776"/>
          <a:ext cx="3428007" cy="2056804"/>
        </a:xfrm>
        <a:prstGeom prst="rect">
          <a:avLst/>
        </a:prstGeom>
        <a:gradFill rotWithShape="0">
          <a:gsLst>
            <a:gs pos="0">
              <a:schemeClr val="accent3">
                <a:hueOff val="1306438"/>
                <a:satOff val="-15503"/>
                <a:lumOff val="3040"/>
                <a:alphaOff val="0"/>
                <a:tint val="73000"/>
                <a:shade val="100000"/>
                <a:satMod val="150000"/>
              </a:schemeClr>
            </a:gs>
            <a:gs pos="25000">
              <a:schemeClr val="accent3">
                <a:hueOff val="1306438"/>
                <a:satOff val="-15503"/>
                <a:lumOff val="3040"/>
                <a:alphaOff val="0"/>
                <a:tint val="96000"/>
                <a:shade val="80000"/>
                <a:satMod val="105000"/>
              </a:schemeClr>
            </a:gs>
            <a:gs pos="38000">
              <a:schemeClr val="accent3">
                <a:hueOff val="1306438"/>
                <a:satOff val="-15503"/>
                <a:lumOff val="3040"/>
                <a:alphaOff val="0"/>
                <a:tint val="96000"/>
                <a:shade val="59000"/>
                <a:satMod val="120000"/>
              </a:schemeClr>
            </a:gs>
            <a:gs pos="55000">
              <a:schemeClr val="accent3">
                <a:hueOff val="1306438"/>
                <a:satOff val="-15503"/>
                <a:lumOff val="3040"/>
                <a:alphaOff val="0"/>
                <a:tint val="100000"/>
                <a:shade val="57000"/>
                <a:satMod val="120000"/>
              </a:schemeClr>
            </a:gs>
            <a:gs pos="80000">
              <a:schemeClr val="accent3">
                <a:hueOff val="1306438"/>
                <a:satOff val="-15503"/>
                <a:lumOff val="3040"/>
                <a:alphaOff val="0"/>
                <a:tint val="100000"/>
                <a:shade val="56000"/>
                <a:satMod val="145000"/>
              </a:schemeClr>
            </a:gs>
            <a:gs pos="88000">
              <a:schemeClr val="accent3">
                <a:hueOff val="1306438"/>
                <a:satOff val="-15503"/>
                <a:lumOff val="3040"/>
                <a:alphaOff val="0"/>
                <a:tint val="100000"/>
                <a:shade val="63000"/>
                <a:satMod val="160000"/>
              </a:schemeClr>
            </a:gs>
            <a:gs pos="100000">
              <a:schemeClr val="accent3">
                <a:hueOff val="1306438"/>
                <a:satOff val="-15503"/>
                <a:lumOff val="304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Data-Flow Architecture</a:t>
          </a:r>
          <a:endParaRPr lang="en-US" sz="4300" kern="1200" dirty="0"/>
        </a:p>
      </dsp:txBody>
      <dsp:txXfrm>
        <a:off x="3770808" y="34776"/>
        <a:ext cx="3428007" cy="2056804"/>
      </dsp:txXfrm>
    </dsp:sp>
    <dsp:sp modelId="{3C2D89B3-3922-405E-B1F1-1C289F3725EC}">
      <dsp:nvSpPr>
        <dsp:cNvPr id="0" name=""/>
        <dsp:cNvSpPr/>
      </dsp:nvSpPr>
      <dsp:spPr>
        <a:xfrm>
          <a:off x="7541617" y="34776"/>
          <a:ext cx="3428007" cy="2056804"/>
        </a:xfrm>
        <a:prstGeom prst="rect">
          <a:avLst/>
        </a:prstGeom>
        <a:gradFill rotWithShape="0">
          <a:gsLst>
            <a:gs pos="0">
              <a:schemeClr val="accent3">
                <a:hueOff val="2612877"/>
                <a:satOff val="-31006"/>
                <a:lumOff val="6080"/>
                <a:alphaOff val="0"/>
                <a:tint val="73000"/>
                <a:shade val="100000"/>
                <a:satMod val="150000"/>
              </a:schemeClr>
            </a:gs>
            <a:gs pos="25000">
              <a:schemeClr val="accent3">
                <a:hueOff val="2612877"/>
                <a:satOff val="-31006"/>
                <a:lumOff val="6080"/>
                <a:alphaOff val="0"/>
                <a:tint val="96000"/>
                <a:shade val="80000"/>
                <a:satMod val="105000"/>
              </a:schemeClr>
            </a:gs>
            <a:gs pos="38000">
              <a:schemeClr val="accent3">
                <a:hueOff val="2612877"/>
                <a:satOff val="-31006"/>
                <a:lumOff val="6080"/>
                <a:alphaOff val="0"/>
                <a:tint val="96000"/>
                <a:shade val="59000"/>
                <a:satMod val="120000"/>
              </a:schemeClr>
            </a:gs>
            <a:gs pos="55000">
              <a:schemeClr val="accent3">
                <a:hueOff val="2612877"/>
                <a:satOff val="-31006"/>
                <a:lumOff val="6080"/>
                <a:alphaOff val="0"/>
                <a:tint val="100000"/>
                <a:shade val="57000"/>
                <a:satMod val="120000"/>
              </a:schemeClr>
            </a:gs>
            <a:gs pos="80000">
              <a:schemeClr val="accent3">
                <a:hueOff val="2612877"/>
                <a:satOff val="-31006"/>
                <a:lumOff val="6080"/>
                <a:alphaOff val="0"/>
                <a:tint val="100000"/>
                <a:shade val="56000"/>
                <a:satMod val="145000"/>
              </a:schemeClr>
            </a:gs>
            <a:gs pos="88000">
              <a:schemeClr val="accent3">
                <a:hueOff val="2612877"/>
                <a:satOff val="-31006"/>
                <a:lumOff val="6080"/>
                <a:alphaOff val="0"/>
                <a:tint val="100000"/>
                <a:shade val="63000"/>
                <a:satMod val="160000"/>
              </a:schemeClr>
            </a:gs>
            <a:gs pos="100000">
              <a:schemeClr val="accent3">
                <a:hueOff val="2612877"/>
                <a:satOff val="-31006"/>
                <a:lumOff val="608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Call-and-Return Architecture</a:t>
          </a:r>
          <a:endParaRPr lang="en-US" sz="4300" kern="1200" dirty="0"/>
        </a:p>
      </dsp:txBody>
      <dsp:txXfrm>
        <a:off x="7541617" y="34776"/>
        <a:ext cx="3428007" cy="2056804"/>
      </dsp:txXfrm>
    </dsp:sp>
    <dsp:sp modelId="{4A3585DE-F2E4-4BF6-88D0-F0D87746B488}">
      <dsp:nvSpPr>
        <dsp:cNvPr id="0" name=""/>
        <dsp:cNvSpPr/>
      </dsp:nvSpPr>
      <dsp:spPr>
        <a:xfrm>
          <a:off x="1885404" y="2434381"/>
          <a:ext cx="3428007" cy="2056804"/>
        </a:xfrm>
        <a:prstGeom prst="rect">
          <a:avLst/>
        </a:prstGeom>
        <a:gradFill rotWithShape="0">
          <a:gsLst>
            <a:gs pos="0">
              <a:schemeClr val="accent3">
                <a:hueOff val="3919315"/>
                <a:satOff val="-46509"/>
                <a:lumOff val="9120"/>
                <a:alphaOff val="0"/>
                <a:tint val="73000"/>
                <a:shade val="100000"/>
                <a:satMod val="150000"/>
              </a:schemeClr>
            </a:gs>
            <a:gs pos="25000">
              <a:schemeClr val="accent3">
                <a:hueOff val="3919315"/>
                <a:satOff val="-46509"/>
                <a:lumOff val="9120"/>
                <a:alphaOff val="0"/>
                <a:tint val="96000"/>
                <a:shade val="80000"/>
                <a:satMod val="105000"/>
              </a:schemeClr>
            </a:gs>
            <a:gs pos="38000">
              <a:schemeClr val="accent3">
                <a:hueOff val="3919315"/>
                <a:satOff val="-46509"/>
                <a:lumOff val="9120"/>
                <a:alphaOff val="0"/>
                <a:tint val="96000"/>
                <a:shade val="59000"/>
                <a:satMod val="120000"/>
              </a:schemeClr>
            </a:gs>
            <a:gs pos="55000">
              <a:schemeClr val="accent3">
                <a:hueOff val="3919315"/>
                <a:satOff val="-46509"/>
                <a:lumOff val="9120"/>
                <a:alphaOff val="0"/>
                <a:tint val="100000"/>
                <a:shade val="57000"/>
                <a:satMod val="120000"/>
              </a:schemeClr>
            </a:gs>
            <a:gs pos="80000">
              <a:schemeClr val="accent3">
                <a:hueOff val="3919315"/>
                <a:satOff val="-46509"/>
                <a:lumOff val="9120"/>
                <a:alphaOff val="0"/>
                <a:tint val="100000"/>
                <a:shade val="56000"/>
                <a:satMod val="145000"/>
              </a:schemeClr>
            </a:gs>
            <a:gs pos="88000">
              <a:schemeClr val="accent3">
                <a:hueOff val="3919315"/>
                <a:satOff val="-46509"/>
                <a:lumOff val="9120"/>
                <a:alphaOff val="0"/>
                <a:tint val="100000"/>
                <a:shade val="63000"/>
                <a:satMod val="160000"/>
              </a:schemeClr>
            </a:gs>
            <a:gs pos="100000">
              <a:schemeClr val="accent3">
                <a:hueOff val="3919315"/>
                <a:satOff val="-46509"/>
                <a:lumOff val="912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Object-Oriented Architecture</a:t>
          </a:r>
          <a:endParaRPr lang="en-US" sz="4300" kern="1200" dirty="0"/>
        </a:p>
      </dsp:txBody>
      <dsp:txXfrm>
        <a:off x="1885404" y="2434381"/>
        <a:ext cx="3428007" cy="2056804"/>
      </dsp:txXfrm>
    </dsp:sp>
    <dsp:sp modelId="{AF1BD690-5E52-4F6E-A60D-F0B757A1A5E0}">
      <dsp:nvSpPr>
        <dsp:cNvPr id="0" name=""/>
        <dsp:cNvSpPr/>
      </dsp:nvSpPr>
      <dsp:spPr>
        <a:xfrm>
          <a:off x="5656212" y="2434381"/>
          <a:ext cx="3428007" cy="2056804"/>
        </a:xfrm>
        <a:prstGeom prst="rect">
          <a:avLst/>
        </a:prstGeom>
        <a:gradFill rotWithShape="0">
          <a:gsLst>
            <a:gs pos="0">
              <a:schemeClr val="accent3">
                <a:hueOff val="5225753"/>
                <a:satOff val="-62012"/>
                <a:lumOff val="12160"/>
                <a:alphaOff val="0"/>
                <a:tint val="73000"/>
                <a:shade val="100000"/>
                <a:satMod val="150000"/>
              </a:schemeClr>
            </a:gs>
            <a:gs pos="25000">
              <a:schemeClr val="accent3">
                <a:hueOff val="5225753"/>
                <a:satOff val="-62012"/>
                <a:lumOff val="12160"/>
                <a:alphaOff val="0"/>
                <a:tint val="96000"/>
                <a:shade val="80000"/>
                <a:satMod val="105000"/>
              </a:schemeClr>
            </a:gs>
            <a:gs pos="38000">
              <a:schemeClr val="accent3">
                <a:hueOff val="5225753"/>
                <a:satOff val="-62012"/>
                <a:lumOff val="12160"/>
                <a:alphaOff val="0"/>
                <a:tint val="96000"/>
                <a:shade val="59000"/>
                <a:satMod val="120000"/>
              </a:schemeClr>
            </a:gs>
            <a:gs pos="55000">
              <a:schemeClr val="accent3">
                <a:hueOff val="5225753"/>
                <a:satOff val="-62012"/>
                <a:lumOff val="12160"/>
                <a:alphaOff val="0"/>
                <a:tint val="100000"/>
                <a:shade val="57000"/>
                <a:satMod val="120000"/>
              </a:schemeClr>
            </a:gs>
            <a:gs pos="80000">
              <a:schemeClr val="accent3">
                <a:hueOff val="5225753"/>
                <a:satOff val="-62012"/>
                <a:lumOff val="12160"/>
                <a:alphaOff val="0"/>
                <a:tint val="100000"/>
                <a:shade val="56000"/>
                <a:satMod val="145000"/>
              </a:schemeClr>
            </a:gs>
            <a:gs pos="88000">
              <a:schemeClr val="accent3">
                <a:hueOff val="5225753"/>
                <a:satOff val="-62012"/>
                <a:lumOff val="12160"/>
                <a:alphaOff val="0"/>
                <a:tint val="100000"/>
                <a:shade val="63000"/>
                <a:satMod val="160000"/>
              </a:schemeClr>
            </a:gs>
            <a:gs pos="100000">
              <a:schemeClr val="accent3">
                <a:hueOff val="5225753"/>
                <a:satOff val="-62012"/>
                <a:lumOff val="1216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kern="1200" dirty="0" smtClean="0"/>
            <a:t>Layered Architecture</a:t>
          </a:r>
          <a:endParaRPr lang="en-US" sz="4300" kern="1200" dirty="0"/>
        </a:p>
      </dsp:txBody>
      <dsp:txXfrm>
        <a:off x="5656212" y="2434381"/>
        <a:ext cx="3428007" cy="2056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83465-DBA9-409B-B6FA-4162B00B7985}">
      <dsp:nvSpPr>
        <dsp:cNvPr id="0" name=""/>
        <dsp:cNvSpPr/>
      </dsp:nvSpPr>
      <dsp:spPr>
        <a:xfrm>
          <a:off x="3749" y="232958"/>
          <a:ext cx="2030023" cy="1218014"/>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Abstraction</a:t>
          </a:r>
        </a:p>
      </dsp:txBody>
      <dsp:txXfrm>
        <a:off x="3749" y="232958"/>
        <a:ext cx="2030023" cy="1218014"/>
      </dsp:txXfrm>
    </dsp:sp>
    <dsp:sp modelId="{E73CB32C-5B5A-4CFE-9C28-363875C87EA2}">
      <dsp:nvSpPr>
        <dsp:cNvPr id="0" name=""/>
        <dsp:cNvSpPr/>
      </dsp:nvSpPr>
      <dsp:spPr>
        <a:xfrm>
          <a:off x="2236775" y="232958"/>
          <a:ext cx="2030023" cy="1218014"/>
        </a:xfrm>
        <a:prstGeom prst="rect">
          <a:avLst/>
        </a:prstGeom>
        <a:solidFill>
          <a:schemeClr val="accent3">
            <a:hueOff val="401981"/>
            <a:satOff val="-4770"/>
            <a:lumOff val="9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Architecture</a:t>
          </a:r>
        </a:p>
      </dsp:txBody>
      <dsp:txXfrm>
        <a:off x="2236775" y="232958"/>
        <a:ext cx="2030023" cy="1218014"/>
      </dsp:txXfrm>
    </dsp:sp>
    <dsp:sp modelId="{1D3D3EBD-54BD-4614-A9F7-16568A352927}">
      <dsp:nvSpPr>
        <dsp:cNvPr id="0" name=""/>
        <dsp:cNvSpPr/>
      </dsp:nvSpPr>
      <dsp:spPr>
        <a:xfrm>
          <a:off x="4469800" y="232958"/>
          <a:ext cx="2030023" cy="1218014"/>
        </a:xfrm>
        <a:prstGeom prst="rect">
          <a:avLst/>
        </a:prstGeom>
        <a:solidFill>
          <a:schemeClr val="accent3">
            <a:hueOff val="803962"/>
            <a:satOff val="-9540"/>
            <a:lumOff val="18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Patterns</a:t>
          </a:r>
        </a:p>
      </dsp:txBody>
      <dsp:txXfrm>
        <a:off x="4469800" y="232958"/>
        <a:ext cx="2030023" cy="1218014"/>
      </dsp:txXfrm>
    </dsp:sp>
    <dsp:sp modelId="{E6471BE5-8D75-43B2-AD52-136A14C1E751}">
      <dsp:nvSpPr>
        <dsp:cNvPr id="0" name=""/>
        <dsp:cNvSpPr/>
      </dsp:nvSpPr>
      <dsp:spPr>
        <a:xfrm>
          <a:off x="6702826" y="232958"/>
          <a:ext cx="2030023" cy="1218014"/>
        </a:xfrm>
        <a:prstGeom prst="rect">
          <a:avLst/>
        </a:prstGeom>
        <a:solidFill>
          <a:schemeClr val="accent3">
            <a:hueOff val="1205943"/>
            <a:satOff val="-14310"/>
            <a:lumOff val="28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Separation of concerns</a:t>
          </a:r>
        </a:p>
      </dsp:txBody>
      <dsp:txXfrm>
        <a:off x="6702826" y="232958"/>
        <a:ext cx="2030023" cy="1218014"/>
      </dsp:txXfrm>
    </dsp:sp>
    <dsp:sp modelId="{1C7B8B3F-F65E-4677-931D-4634A19F8BFE}">
      <dsp:nvSpPr>
        <dsp:cNvPr id="0" name=""/>
        <dsp:cNvSpPr/>
      </dsp:nvSpPr>
      <dsp:spPr>
        <a:xfrm>
          <a:off x="8935852" y="232958"/>
          <a:ext cx="2030023" cy="1218014"/>
        </a:xfrm>
        <a:prstGeom prst="rect">
          <a:avLst/>
        </a:prstGeom>
        <a:solidFill>
          <a:schemeClr val="accent3">
            <a:hueOff val="1607924"/>
            <a:satOff val="-19081"/>
            <a:lumOff val="374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Modularity</a:t>
          </a:r>
        </a:p>
      </dsp:txBody>
      <dsp:txXfrm>
        <a:off x="8935852" y="232958"/>
        <a:ext cx="2030023" cy="1218014"/>
      </dsp:txXfrm>
    </dsp:sp>
    <dsp:sp modelId="{E81D67D1-29C8-4855-9FD9-509294851A4D}">
      <dsp:nvSpPr>
        <dsp:cNvPr id="0" name=""/>
        <dsp:cNvSpPr/>
      </dsp:nvSpPr>
      <dsp:spPr>
        <a:xfrm>
          <a:off x="3749" y="1653974"/>
          <a:ext cx="2030023" cy="1218014"/>
        </a:xfrm>
        <a:prstGeom prst="rect">
          <a:avLst/>
        </a:prstGeom>
        <a:solidFill>
          <a:schemeClr val="accent3">
            <a:hueOff val="2009905"/>
            <a:satOff val="-23851"/>
            <a:lumOff val="467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Information Hiding</a:t>
          </a:r>
        </a:p>
      </dsp:txBody>
      <dsp:txXfrm>
        <a:off x="3749" y="1653974"/>
        <a:ext cx="2030023" cy="1218014"/>
      </dsp:txXfrm>
    </dsp:sp>
    <dsp:sp modelId="{484081D2-2162-48C3-9BA3-A055080D8761}">
      <dsp:nvSpPr>
        <dsp:cNvPr id="0" name=""/>
        <dsp:cNvSpPr/>
      </dsp:nvSpPr>
      <dsp:spPr>
        <a:xfrm>
          <a:off x="2236775" y="1653974"/>
          <a:ext cx="2030023" cy="1218014"/>
        </a:xfrm>
        <a:prstGeom prst="rect">
          <a:avLst/>
        </a:prstGeom>
        <a:solidFill>
          <a:schemeClr val="accent3">
            <a:hueOff val="2411886"/>
            <a:satOff val="-28621"/>
            <a:lumOff val="561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Functional Independence</a:t>
          </a:r>
        </a:p>
      </dsp:txBody>
      <dsp:txXfrm>
        <a:off x="2236775" y="1653974"/>
        <a:ext cx="2030023" cy="1218014"/>
      </dsp:txXfrm>
    </dsp:sp>
    <dsp:sp modelId="{C2887967-E2E5-4F63-BA40-E14836D4DD4D}">
      <dsp:nvSpPr>
        <dsp:cNvPr id="0" name=""/>
        <dsp:cNvSpPr/>
      </dsp:nvSpPr>
      <dsp:spPr>
        <a:xfrm>
          <a:off x="4469800" y="1653974"/>
          <a:ext cx="2030023" cy="1218014"/>
        </a:xfrm>
        <a:prstGeom prst="rect">
          <a:avLst/>
        </a:prstGeom>
        <a:solidFill>
          <a:schemeClr val="accent3">
            <a:hueOff val="2813867"/>
            <a:satOff val="-33391"/>
            <a:lumOff val="654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Refinement</a:t>
          </a:r>
        </a:p>
      </dsp:txBody>
      <dsp:txXfrm>
        <a:off x="4469800" y="1653974"/>
        <a:ext cx="2030023" cy="1218014"/>
      </dsp:txXfrm>
    </dsp:sp>
    <dsp:sp modelId="{61FA240F-1357-48BF-AEA4-611EFDDF46E5}">
      <dsp:nvSpPr>
        <dsp:cNvPr id="0" name=""/>
        <dsp:cNvSpPr/>
      </dsp:nvSpPr>
      <dsp:spPr>
        <a:xfrm>
          <a:off x="6702826" y="1653974"/>
          <a:ext cx="2030023" cy="1218014"/>
        </a:xfrm>
        <a:prstGeom prst="rect">
          <a:avLst/>
        </a:prstGeom>
        <a:solidFill>
          <a:schemeClr val="accent3">
            <a:hueOff val="3215848"/>
            <a:satOff val="-38161"/>
            <a:lumOff val="74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Aspects</a:t>
          </a:r>
        </a:p>
      </dsp:txBody>
      <dsp:txXfrm>
        <a:off x="6702826" y="1653974"/>
        <a:ext cx="2030023" cy="1218014"/>
      </dsp:txXfrm>
    </dsp:sp>
    <dsp:sp modelId="{E20F5BA0-E5BD-424E-95B4-AB4D9CF2CE3A}">
      <dsp:nvSpPr>
        <dsp:cNvPr id="0" name=""/>
        <dsp:cNvSpPr/>
      </dsp:nvSpPr>
      <dsp:spPr>
        <a:xfrm>
          <a:off x="8935852" y="1653974"/>
          <a:ext cx="2030023" cy="1218014"/>
        </a:xfrm>
        <a:prstGeom prst="rect">
          <a:avLst/>
        </a:prstGeom>
        <a:solidFill>
          <a:schemeClr val="accent3">
            <a:hueOff val="3617829"/>
            <a:satOff val="-42931"/>
            <a:lumOff val="841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Refactoring</a:t>
          </a:r>
        </a:p>
      </dsp:txBody>
      <dsp:txXfrm>
        <a:off x="8935852" y="1653974"/>
        <a:ext cx="2030023" cy="1218014"/>
      </dsp:txXfrm>
    </dsp:sp>
    <dsp:sp modelId="{F1008463-5A88-4692-8E2D-232218BE318C}">
      <dsp:nvSpPr>
        <dsp:cNvPr id="0" name=""/>
        <dsp:cNvSpPr/>
      </dsp:nvSpPr>
      <dsp:spPr>
        <a:xfrm>
          <a:off x="1120262" y="3074990"/>
          <a:ext cx="2030023" cy="1218014"/>
        </a:xfrm>
        <a:prstGeom prst="rect">
          <a:avLst/>
        </a:prstGeom>
        <a:solidFill>
          <a:schemeClr val="accent3">
            <a:hueOff val="4019810"/>
            <a:satOff val="-47702"/>
            <a:lumOff val="935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Object Oriented Design Concepts</a:t>
          </a:r>
        </a:p>
      </dsp:txBody>
      <dsp:txXfrm>
        <a:off x="1120262" y="3074990"/>
        <a:ext cx="2030023" cy="1218014"/>
      </dsp:txXfrm>
    </dsp:sp>
    <dsp:sp modelId="{084A2223-DBFE-459B-9D7E-82633BE204AE}">
      <dsp:nvSpPr>
        <dsp:cNvPr id="0" name=""/>
        <dsp:cNvSpPr/>
      </dsp:nvSpPr>
      <dsp:spPr>
        <a:xfrm>
          <a:off x="3353287" y="3074990"/>
          <a:ext cx="2030023" cy="1218014"/>
        </a:xfrm>
        <a:prstGeom prst="rect">
          <a:avLst/>
        </a:prstGeom>
        <a:solidFill>
          <a:schemeClr val="accent3">
            <a:hueOff val="4421791"/>
            <a:satOff val="-52472"/>
            <a:lumOff val="1028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Design Classes</a:t>
          </a:r>
        </a:p>
      </dsp:txBody>
      <dsp:txXfrm>
        <a:off x="3353287" y="3074990"/>
        <a:ext cx="2030023" cy="1218014"/>
      </dsp:txXfrm>
    </dsp:sp>
    <dsp:sp modelId="{5F679BA3-2B2D-46B8-94FE-54C0333186EE}">
      <dsp:nvSpPr>
        <dsp:cNvPr id="0" name=""/>
        <dsp:cNvSpPr/>
      </dsp:nvSpPr>
      <dsp:spPr>
        <a:xfrm>
          <a:off x="5586313" y="3074990"/>
          <a:ext cx="2030023" cy="1218014"/>
        </a:xfrm>
        <a:prstGeom prst="rect">
          <a:avLst/>
        </a:prstGeom>
        <a:solidFill>
          <a:schemeClr val="accent3">
            <a:hueOff val="4823772"/>
            <a:satOff val="-57242"/>
            <a:lumOff val="1122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Dependency Inversion</a:t>
          </a:r>
        </a:p>
      </dsp:txBody>
      <dsp:txXfrm>
        <a:off x="5586313" y="3074990"/>
        <a:ext cx="2030023" cy="1218014"/>
      </dsp:txXfrm>
    </dsp:sp>
    <dsp:sp modelId="{99E41E0A-650D-41E8-BA85-FBB021B7F7EE}">
      <dsp:nvSpPr>
        <dsp:cNvPr id="0" name=""/>
        <dsp:cNvSpPr/>
      </dsp:nvSpPr>
      <dsp:spPr>
        <a:xfrm>
          <a:off x="7819339" y="3074990"/>
          <a:ext cx="2030023" cy="1218014"/>
        </a:xfrm>
        <a:prstGeom prst="rect">
          <a:avLst/>
        </a:prstGeom>
        <a:solidFill>
          <a:schemeClr val="accent3">
            <a:hueOff val="5225753"/>
            <a:satOff val="-62012"/>
            <a:lumOff val="121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Design for Test</a:t>
          </a:r>
        </a:p>
      </dsp:txBody>
      <dsp:txXfrm>
        <a:off x="7819339" y="3074990"/>
        <a:ext cx="2030023" cy="1218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7036"/>
          <a:ext cx="10969625" cy="1622326"/>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a:t>Provide examples of three data abstractions and the procedural abstractions that can be used to manipulate them</a:t>
          </a:r>
        </a:p>
      </dsp:txBody>
      <dsp:txXfrm>
        <a:off x="79195" y="106231"/>
        <a:ext cx="10811235" cy="14639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3DFBA-1162-44E5-BE8D-DBC73EB061B4}">
      <dsp:nvSpPr>
        <dsp:cNvPr id="0" name=""/>
        <dsp:cNvSpPr/>
      </dsp:nvSpPr>
      <dsp:spPr>
        <a:xfrm>
          <a:off x="5891" y="0"/>
          <a:ext cx="2067517" cy="4525963"/>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Structural models</a:t>
          </a:r>
        </a:p>
      </dsp:txBody>
      <dsp:txXfrm>
        <a:off x="5891" y="0"/>
        <a:ext cx="2067517" cy="1357788"/>
      </dsp:txXfrm>
    </dsp:sp>
    <dsp:sp modelId="{311B61D7-8E67-4347-B124-5B0486565EA4}">
      <dsp:nvSpPr>
        <dsp:cNvPr id="0" name=""/>
        <dsp:cNvSpPr/>
      </dsp:nvSpPr>
      <dsp:spPr>
        <a:xfrm>
          <a:off x="212643" y="1357788"/>
          <a:ext cx="1654013" cy="294187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represent architecture as an organized collection of program components. </a:t>
          </a:r>
        </a:p>
      </dsp:txBody>
      <dsp:txXfrm>
        <a:off x="261087" y="1406232"/>
        <a:ext cx="1557125" cy="2844987"/>
      </dsp:txXfrm>
    </dsp:sp>
    <dsp:sp modelId="{7B549957-1BC4-4BC1-A250-074DB329C926}">
      <dsp:nvSpPr>
        <dsp:cNvPr id="0" name=""/>
        <dsp:cNvSpPr/>
      </dsp:nvSpPr>
      <dsp:spPr>
        <a:xfrm>
          <a:off x="2228472" y="0"/>
          <a:ext cx="2067517" cy="4525963"/>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Framework models</a:t>
          </a:r>
        </a:p>
      </dsp:txBody>
      <dsp:txXfrm>
        <a:off x="2228472" y="0"/>
        <a:ext cx="2067517" cy="1357788"/>
      </dsp:txXfrm>
    </dsp:sp>
    <dsp:sp modelId="{4866A780-B7B6-4FF5-80F6-92CDE8DB9AFD}">
      <dsp:nvSpPr>
        <dsp:cNvPr id="0" name=""/>
        <dsp:cNvSpPr/>
      </dsp:nvSpPr>
      <dsp:spPr>
        <a:xfrm>
          <a:off x="2435224" y="1357788"/>
          <a:ext cx="1654013" cy="2941875"/>
        </a:xfrm>
        <a:prstGeom prst="roundRect">
          <a:avLst>
            <a:gd name="adj" fmla="val 10000"/>
          </a:avLst>
        </a:prstGeom>
        <a:solidFill>
          <a:schemeClr val="accent2">
            <a:hueOff val="2676507"/>
            <a:satOff val="9823"/>
            <a:lumOff val="-33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increase the level of design abstraction by attempting to identify repeatable architectural design frameworks (patterns) that are encountered in similar types of applications</a:t>
          </a:r>
        </a:p>
      </dsp:txBody>
      <dsp:txXfrm>
        <a:off x="2483668" y="1406232"/>
        <a:ext cx="1557125" cy="2844987"/>
      </dsp:txXfrm>
    </dsp:sp>
    <dsp:sp modelId="{13E0F9AB-12F3-4AC7-8B82-92B0EB8A064D}">
      <dsp:nvSpPr>
        <dsp:cNvPr id="0" name=""/>
        <dsp:cNvSpPr/>
      </dsp:nvSpPr>
      <dsp:spPr>
        <a:xfrm>
          <a:off x="4451053" y="0"/>
          <a:ext cx="2067517" cy="4525963"/>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Dynamic models</a:t>
          </a:r>
        </a:p>
      </dsp:txBody>
      <dsp:txXfrm>
        <a:off x="4451053" y="0"/>
        <a:ext cx="2067517" cy="1357788"/>
      </dsp:txXfrm>
    </dsp:sp>
    <dsp:sp modelId="{1A5C65C6-8D28-47D7-8091-440012DCF1EA}">
      <dsp:nvSpPr>
        <dsp:cNvPr id="0" name=""/>
        <dsp:cNvSpPr/>
      </dsp:nvSpPr>
      <dsp:spPr>
        <a:xfrm>
          <a:off x="4657805" y="1357788"/>
          <a:ext cx="1654013" cy="2941875"/>
        </a:xfrm>
        <a:prstGeom prst="roundRect">
          <a:avLst>
            <a:gd name="adj" fmla="val 10000"/>
          </a:avLst>
        </a:prstGeom>
        <a:solidFill>
          <a:schemeClr val="accent2">
            <a:hueOff val="5353015"/>
            <a:satOff val="19647"/>
            <a:lumOff val="-67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Address the behavioral aspects of the program architecture, indicating how the structure or system </a:t>
          </a:r>
          <a:r>
            <a:rPr lang="en-US" sz="1500" kern="1200" dirty="0" err="1"/>
            <a:t>confi</a:t>
          </a:r>
          <a:r>
            <a:rPr lang="en-US" sz="1500" kern="1200" dirty="0"/>
            <a:t> </a:t>
          </a:r>
          <a:r>
            <a:rPr lang="en-US" sz="1500" kern="1200" dirty="0" err="1"/>
            <a:t>guration</a:t>
          </a:r>
          <a:r>
            <a:rPr lang="en-US" sz="1500" kern="1200" dirty="0"/>
            <a:t> may change as a function of external events</a:t>
          </a:r>
        </a:p>
      </dsp:txBody>
      <dsp:txXfrm>
        <a:off x="4706249" y="1406232"/>
        <a:ext cx="1557125" cy="2844987"/>
      </dsp:txXfrm>
    </dsp:sp>
    <dsp:sp modelId="{6C941741-2527-498A-9E8B-669C208CB88A}">
      <dsp:nvSpPr>
        <dsp:cNvPr id="0" name=""/>
        <dsp:cNvSpPr/>
      </dsp:nvSpPr>
      <dsp:spPr>
        <a:xfrm>
          <a:off x="6673634" y="0"/>
          <a:ext cx="2067517" cy="4525963"/>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Process models</a:t>
          </a:r>
        </a:p>
      </dsp:txBody>
      <dsp:txXfrm>
        <a:off x="6673634" y="0"/>
        <a:ext cx="2067517" cy="1357788"/>
      </dsp:txXfrm>
    </dsp:sp>
    <dsp:sp modelId="{80F28040-81DD-4B5A-91CF-27D9A2D4EAD5}">
      <dsp:nvSpPr>
        <dsp:cNvPr id="0" name=""/>
        <dsp:cNvSpPr/>
      </dsp:nvSpPr>
      <dsp:spPr>
        <a:xfrm>
          <a:off x="6880386" y="1357788"/>
          <a:ext cx="1654013" cy="2941875"/>
        </a:xfrm>
        <a:prstGeom prst="roundRect">
          <a:avLst>
            <a:gd name="adj" fmla="val 10000"/>
          </a:avLst>
        </a:prstGeom>
        <a:solidFill>
          <a:schemeClr val="accent2">
            <a:hueOff val="8029522"/>
            <a:satOff val="29470"/>
            <a:lumOff val="-101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focus on the design of the business or technical process  that the system must accommodate</a:t>
          </a:r>
        </a:p>
      </dsp:txBody>
      <dsp:txXfrm>
        <a:off x="6928830" y="1406232"/>
        <a:ext cx="1557125" cy="2844987"/>
      </dsp:txXfrm>
    </dsp:sp>
    <dsp:sp modelId="{BB115830-A1F7-4ADE-9DF0-DA3BD49064F5}">
      <dsp:nvSpPr>
        <dsp:cNvPr id="0" name=""/>
        <dsp:cNvSpPr/>
      </dsp:nvSpPr>
      <dsp:spPr>
        <a:xfrm>
          <a:off x="8896215" y="0"/>
          <a:ext cx="2067517" cy="4525963"/>
        </a:xfrm>
        <a:prstGeom prst="roundRect">
          <a:avLst>
            <a:gd name="adj" fmla="val 10000"/>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Functional models</a:t>
          </a:r>
        </a:p>
      </dsp:txBody>
      <dsp:txXfrm>
        <a:off x="8896215" y="0"/>
        <a:ext cx="2067517" cy="1357788"/>
      </dsp:txXfrm>
    </dsp:sp>
    <dsp:sp modelId="{4C4FC280-D639-4B21-B5AB-C584FEC69E55}">
      <dsp:nvSpPr>
        <dsp:cNvPr id="0" name=""/>
        <dsp:cNvSpPr/>
      </dsp:nvSpPr>
      <dsp:spPr>
        <a:xfrm>
          <a:off x="9102967" y="1357788"/>
          <a:ext cx="1654013" cy="2941875"/>
        </a:xfrm>
        <a:prstGeom prst="roundRect">
          <a:avLst>
            <a:gd name="adj" fmla="val 10000"/>
          </a:avLst>
        </a:prstGeom>
        <a:solidFill>
          <a:schemeClr val="accent2">
            <a:hueOff val="10706029"/>
            <a:satOff val="39293"/>
            <a:lumOff val="-135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a:lnSpc>
              <a:spcPct val="90000"/>
            </a:lnSpc>
            <a:spcBef>
              <a:spcPct val="0"/>
            </a:spcBef>
            <a:spcAft>
              <a:spcPct val="35000"/>
            </a:spcAft>
          </a:pPr>
          <a:r>
            <a:rPr lang="en-US" sz="1500" kern="1200" dirty="0"/>
            <a:t>can be used to represent the functional hierarchy of a system</a:t>
          </a:r>
        </a:p>
      </dsp:txBody>
      <dsp:txXfrm>
        <a:off x="9151411" y="1406232"/>
        <a:ext cx="1557125" cy="28449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84DF6-0AAB-4966-B181-7E0C214C753F}">
      <dsp:nvSpPr>
        <dsp:cNvPr id="0" name=""/>
        <dsp:cNvSpPr/>
      </dsp:nvSpPr>
      <dsp:spPr>
        <a:xfrm>
          <a:off x="53" y="18682"/>
          <a:ext cx="5125942" cy="714222"/>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i="1" kern="1200" dirty="0"/>
            <a:t>Cohesion </a:t>
          </a:r>
          <a:r>
            <a:rPr lang="en-US" sz="2000" kern="1200" dirty="0"/>
            <a:t>is an indication of the relative functional strength of a module</a:t>
          </a:r>
        </a:p>
      </dsp:txBody>
      <dsp:txXfrm>
        <a:off x="53" y="18682"/>
        <a:ext cx="5125942" cy="714222"/>
      </dsp:txXfrm>
    </dsp:sp>
    <dsp:sp modelId="{92EB2E37-0749-49FE-8E53-2B4AD5FDAE62}">
      <dsp:nvSpPr>
        <dsp:cNvPr id="0" name=""/>
        <dsp:cNvSpPr/>
      </dsp:nvSpPr>
      <dsp:spPr>
        <a:xfrm>
          <a:off x="53" y="732905"/>
          <a:ext cx="5125942" cy="377437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A cohesive module performs a single task, requiring little interaction with other components in other parts of a program</a:t>
          </a:r>
          <a:endParaRPr lang="en-US" sz="2000" kern="1200" dirty="0"/>
        </a:p>
        <a:p>
          <a:pPr marL="228600" lvl="1" indent="-228600" algn="l" defTabSz="889000">
            <a:lnSpc>
              <a:spcPct val="90000"/>
            </a:lnSpc>
            <a:spcBef>
              <a:spcPct val="0"/>
            </a:spcBef>
            <a:spcAft>
              <a:spcPct val="15000"/>
            </a:spcAft>
            <a:buChar char="••"/>
          </a:pPr>
          <a:r>
            <a:rPr lang="en-US" sz="2000" kern="1200"/>
            <a:t>Stated simply, a cohesive module should (ideally) do just one thing</a:t>
          </a:r>
          <a:endParaRPr lang="en-US" sz="2000" kern="1200" dirty="0"/>
        </a:p>
        <a:p>
          <a:pPr marL="228600" lvl="1" indent="-228600" algn="l" defTabSz="889000">
            <a:lnSpc>
              <a:spcPct val="90000"/>
            </a:lnSpc>
            <a:spcBef>
              <a:spcPct val="0"/>
            </a:spcBef>
            <a:spcAft>
              <a:spcPct val="15000"/>
            </a:spcAft>
            <a:buChar char="••"/>
          </a:pPr>
          <a:r>
            <a:rPr lang="en-US" sz="2000" kern="1200"/>
            <a:t>Although you should always strive for high cohesion (i.e., single-mindedness), it is often necessary and advisable to have a software component perform multiple functions</a:t>
          </a:r>
          <a:endParaRPr lang="en-US" sz="2000" kern="1200" dirty="0"/>
        </a:p>
      </dsp:txBody>
      <dsp:txXfrm>
        <a:off x="53" y="732905"/>
        <a:ext cx="5125942" cy="3774375"/>
      </dsp:txXfrm>
    </dsp:sp>
    <dsp:sp modelId="{FA212D6D-8F33-4C39-903C-5ACACFCF14E2}">
      <dsp:nvSpPr>
        <dsp:cNvPr id="0" name=""/>
        <dsp:cNvSpPr/>
      </dsp:nvSpPr>
      <dsp:spPr>
        <a:xfrm>
          <a:off x="5843628" y="18682"/>
          <a:ext cx="5125942" cy="714222"/>
        </a:xfrm>
        <a:prstGeom prst="rect">
          <a:avLst/>
        </a:prstGeom>
        <a:solidFill>
          <a:schemeClr val="accent3">
            <a:hueOff val="5225753"/>
            <a:satOff val="-62012"/>
            <a:lumOff val="121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i="1" kern="1200"/>
            <a:t>Coupling </a:t>
          </a:r>
          <a:r>
            <a:rPr lang="en-US" sz="2000" kern="1200"/>
            <a:t>is an indication of the relative interdependence among modules</a:t>
          </a:r>
          <a:endParaRPr lang="en-US" sz="2000" kern="1200" dirty="0"/>
        </a:p>
      </dsp:txBody>
      <dsp:txXfrm>
        <a:off x="5843628" y="18682"/>
        <a:ext cx="5125942" cy="714222"/>
      </dsp:txXfrm>
    </dsp:sp>
    <dsp:sp modelId="{5F48D058-B14B-4FAF-8CFD-A9C249FE2EF7}">
      <dsp:nvSpPr>
        <dsp:cNvPr id="0" name=""/>
        <dsp:cNvSpPr/>
      </dsp:nvSpPr>
      <dsp:spPr>
        <a:xfrm>
          <a:off x="5843628" y="732905"/>
          <a:ext cx="5125942" cy="3774375"/>
        </a:xfrm>
        <a:prstGeom prst="rect">
          <a:avLst/>
        </a:prstGeom>
        <a:solidFill>
          <a:schemeClr val="accent3">
            <a:tint val="40000"/>
            <a:alpha val="90000"/>
            <a:hueOff val="4994286"/>
            <a:satOff val="-18990"/>
            <a:lumOff val="3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Coupling depends on the interface complexity between modules, the point at which entry or reference is made to a module, and what data pass across the interface</a:t>
          </a:r>
          <a:endParaRPr lang="en-US" sz="2000" kern="1200" dirty="0"/>
        </a:p>
        <a:p>
          <a:pPr marL="228600" lvl="1" indent="-228600" algn="l" defTabSz="889000">
            <a:lnSpc>
              <a:spcPct val="90000"/>
            </a:lnSpc>
            <a:spcBef>
              <a:spcPct val="0"/>
            </a:spcBef>
            <a:spcAft>
              <a:spcPct val="15000"/>
            </a:spcAft>
            <a:buChar char="••"/>
          </a:pPr>
          <a:r>
            <a:rPr lang="en-US" sz="2000" kern="1200"/>
            <a:t>In software design, you should strive for the lowest possible coupling</a:t>
          </a:r>
          <a:endParaRPr lang="en-US" sz="2000" kern="1200" dirty="0"/>
        </a:p>
        <a:p>
          <a:pPr marL="228600" lvl="1" indent="-228600" algn="l" defTabSz="889000">
            <a:lnSpc>
              <a:spcPct val="90000"/>
            </a:lnSpc>
            <a:spcBef>
              <a:spcPct val="0"/>
            </a:spcBef>
            <a:spcAft>
              <a:spcPct val="15000"/>
            </a:spcAft>
            <a:buChar char="••"/>
          </a:pPr>
          <a:r>
            <a:rPr lang="en-US" sz="2000" kern="1200"/>
            <a:t>Simple connectivity among modules results in software that is easier to understand and less prone to a “ripple effect” caused when errors occur at one location and propagate throughout a system</a:t>
          </a:r>
          <a:endParaRPr lang="en-US" sz="2000" kern="1200" dirty="0"/>
        </a:p>
      </dsp:txBody>
      <dsp:txXfrm>
        <a:off x="5843628" y="732905"/>
        <a:ext cx="5125942" cy="37743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64899"/>
          <a:ext cx="10969625" cy="1146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lvl="0" algn="l" defTabSz="2178050">
            <a:lnSpc>
              <a:spcPct val="90000"/>
            </a:lnSpc>
            <a:spcBef>
              <a:spcPct val="0"/>
            </a:spcBef>
            <a:spcAft>
              <a:spcPct val="35000"/>
            </a:spcAft>
          </a:pPr>
          <a:r>
            <a:rPr lang="en-IE" sz="4900" kern="1200" dirty="0"/>
            <a:t>Identify a few </a:t>
          </a:r>
          <a:r>
            <a:rPr lang="en-IE" sz="4900" b="1" i="1" u="sng" kern="1200" dirty="0"/>
            <a:t>aspects</a:t>
          </a:r>
          <a:r>
            <a:rPr lang="en-IE" sz="4900" kern="1200" dirty="0"/>
            <a:t> of your project</a:t>
          </a:r>
          <a:endParaRPr lang="en-US" sz="4900" kern="1200" dirty="0"/>
        </a:p>
      </dsp:txBody>
      <dsp:txXfrm>
        <a:off x="55972" y="320871"/>
        <a:ext cx="10857681" cy="10346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80165-577F-4173-9BC2-FC5A515A53AF}">
      <dsp:nvSpPr>
        <dsp:cNvPr id="0" name=""/>
        <dsp:cNvSpPr/>
      </dsp:nvSpPr>
      <dsp:spPr>
        <a:xfrm rot="5400000">
          <a:off x="7111499" y="-3073484"/>
          <a:ext cx="695690" cy="7020560"/>
        </a:xfrm>
        <a:prstGeom prst="round2SameRect">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define all abstractions that are necessary for human-computer interaction (HCI) and often implement the HCI in the context of a metaphor</a:t>
          </a:r>
          <a:endParaRPr lang="en-US" sz="1400" kern="1200" dirty="0"/>
        </a:p>
      </dsp:txBody>
      <dsp:txXfrm rot="-5400000">
        <a:off x="3949065" y="122911"/>
        <a:ext cx="6986599" cy="627768"/>
      </dsp:txXfrm>
    </dsp:sp>
    <dsp:sp modelId="{8B9F485D-7471-4BC4-B503-1B1A60689C2C}">
      <dsp:nvSpPr>
        <dsp:cNvPr id="0" name=""/>
        <dsp:cNvSpPr/>
      </dsp:nvSpPr>
      <dsp:spPr>
        <a:xfrm>
          <a:off x="0" y="1988"/>
          <a:ext cx="3949065" cy="869612"/>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i="1" kern="1200"/>
            <a:t>User interface classes </a:t>
          </a:r>
          <a:endParaRPr lang="en-US" sz="2600" kern="1200" dirty="0"/>
        </a:p>
      </dsp:txBody>
      <dsp:txXfrm>
        <a:off x="42451" y="44439"/>
        <a:ext cx="3864163" cy="784710"/>
      </dsp:txXfrm>
    </dsp:sp>
    <dsp:sp modelId="{A79973AC-94F3-4EF7-8DAA-AC2449FB231D}">
      <dsp:nvSpPr>
        <dsp:cNvPr id="0" name=""/>
        <dsp:cNvSpPr/>
      </dsp:nvSpPr>
      <dsp:spPr>
        <a:xfrm rot="5400000">
          <a:off x="7111499" y="-2160391"/>
          <a:ext cx="695690" cy="7020560"/>
        </a:xfrm>
        <a:prstGeom prst="round2Same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identify the attributes and services (methods) that are required to implement some element of the business domain that was defined by one or more analysis classes</a:t>
          </a:r>
          <a:endParaRPr lang="en-US" sz="1400" kern="1200" dirty="0"/>
        </a:p>
      </dsp:txBody>
      <dsp:txXfrm rot="-5400000">
        <a:off x="3949065" y="1036004"/>
        <a:ext cx="6986599" cy="627768"/>
      </dsp:txXfrm>
    </dsp:sp>
    <dsp:sp modelId="{5CB54578-F3F5-4AED-A832-ACD88F651A83}">
      <dsp:nvSpPr>
        <dsp:cNvPr id="0" name=""/>
        <dsp:cNvSpPr/>
      </dsp:nvSpPr>
      <dsp:spPr>
        <a:xfrm>
          <a:off x="0" y="915082"/>
          <a:ext cx="3949065" cy="869612"/>
        </a:xfrm>
        <a:prstGeom prst="round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i="1" kern="1200"/>
            <a:t>Business domain classes</a:t>
          </a:r>
          <a:endParaRPr lang="en-US" sz="2600" i="1" kern="1200" dirty="0"/>
        </a:p>
      </dsp:txBody>
      <dsp:txXfrm>
        <a:off x="42451" y="957533"/>
        <a:ext cx="3864163" cy="784710"/>
      </dsp:txXfrm>
    </dsp:sp>
    <dsp:sp modelId="{90706943-0D08-4A4E-9B55-C02EB11878BB}">
      <dsp:nvSpPr>
        <dsp:cNvPr id="0" name=""/>
        <dsp:cNvSpPr/>
      </dsp:nvSpPr>
      <dsp:spPr>
        <a:xfrm rot="5400000">
          <a:off x="7111499" y="-1247298"/>
          <a:ext cx="695690" cy="7020560"/>
        </a:xfrm>
        <a:prstGeom prst="round2SameRect">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implement lower-level business abstractions required to fully manage the business domain classes</a:t>
          </a:r>
          <a:endParaRPr lang="en-US" sz="1400" kern="1200" dirty="0"/>
        </a:p>
      </dsp:txBody>
      <dsp:txXfrm rot="-5400000">
        <a:off x="3949065" y="1949097"/>
        <a:ext cx="6986599" cy="627768"/>
      </dsp:txXfrm>
    </dsp:sp>
    <dsp:sp modelId="{918968D8-8749-4957-8874-217C2767912B}">
      <dsp:nvSpPr>
        <dsp:cNvPr id="0" name=""/>
        <dsp:cNvSpPr/>
      </dsp:nvSpPr>
      <dsp:spPr>
        <a:xfrm>
          <a:off x="0" y="1828175"/>
          <a:ext cx="3949065" cy="869612"/>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i="1" kern="1200"/>
            <a:t>Process classes </a:t>
          </a:r>
          <a:endParaRPr lang="en-US" sz="2600" i="1" kern="1200" dirty="0"/>
        </a:p>
      </dsp:txBody>
      <dsp:txXfrm>
        <a:off x="42451" y="1870626"/>
        <a:ext cx="3864163" cy="784710"/>
      </dsp:txXfrm>
    </dsp:sp>
    <dsp:sp modelId="{322334FF-A635-469A-94DB-AD2E2153380D}">
      <dsp:nvSpPr>
        <dsp:cNvPr id="0" name=""/>
        <dsp:cNvSpPr/>
      </dsp:nvSpPr>
      <dsp:spPr>
        <a:xfrm rot="5400000">
          <a:off x="7111499" y="-334205"/>
          <a:ext cx="695690" cy="7020560"/>
        </a:xfrm>
        <a:prstGeom prst="round2SameRect">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represent data stores (e.g., a database) that will persist beyond the execution of the software</a:t>
          </a:r>
          <a:endParaRPr lang="en-US" sz="1400" kern="1200" dirty="0"/>
        </a:p>
      </dsp:txBody>
      <dsp:txXfrm rot="-5400000">
        <a:off x="3949065" y="2862190"/>
        <a:ext cx="6986599" cy="627768"/>
      </dsp:txXfrm>
    </dsp:sp>
    <dsp:sp modelId="{1CBCB20B-FF90-419E-AEFD-32CE97F9200A}">
      <dsp:nvSpPr>
        <dsp:cNvPr id="0" name=""/>
        <dsp:cNvSpPr/>
      </dsp:nvSpPr>
      <dsp:spPr>
        <a:xfrm>
          <a:off x="0" y="2741268"/>
          <a:ext cx="3949065" cy="869612"/>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i="1" kern="1200"/>
            <a:t>Persistent classes </a:t>
          </a:r>
          <a:endParaRPr lang="en-US" sz="2600" i="1" kern="1200" dirty="0"/>
        </a:p>
      </dsp:txBody>
      <dsp:txXfrm>
        <a:off x="42451" y="2783719"/>
        <a:ext cx="3864163" cy="784710"/>
      </dsp:txXfrm>
    </dsp:sp>
    <dsp:sp modelId="{0CF6DF3F-15A0-460D-8187-7ADC3C51E0CA}">
      <dsp:nvSpPr>
        <dsp:cNvPr id="0" name=""/>
        <dsp:cNvSpPr/>
      </dsp:nvSpPr>
      <dsp:spPr>
        <a:xfrm rot="5400000">
          <a:off x="7111499" y="578887"/>
          <a:ext cx="695690" cy="7020560"/>
        </a:xfrm>
        <a:prstGeom prst="round2SameRect">
          <a:avLst/>
        </a:prstGeom>
        <a:solidFill>
          <a:schemeClr val="accent6">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a:t>implement software management and control functions that enable the system to operate and communicate within its computing environment and with the outside world</a:t>
          </a:r>
          <a:endParaRPr lang="en-US" sz="1400" kern="1200" dirty="0"/>
        </a:p>
      </dsp:txBody>
      <dsp:txXfrm rot="-5400000">
        <a:off x="3949065" y="3775283"/>
        <a:ext cx="6986599" cy="627768"/>
      </dsp:txXfrm>
    </dsp:sp>
    <dsp:sp modelId="{84444A62-A5F1-48E2-8EA7-4B5866CC4C7E}">
      <dsp:nvSpPr>
        <dsp:cNvPr id="0" name=""/>
        <dsp:cNvSpPr/>
      </dsp:nvSpPr>
      <dsp:spPr>
        <a:xfrm>
          <a:off x="0" y="3654361"/>
          <a:ext cx="3949065" cy="869612"/>
        </a:xfrm>
        <a:prstGeom prst="roundRect">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i="1" kern="1200"/>
            <a:t>System classes </a:t>
          </a:r>
          <a:endParaRPr lang="en-US" sz="2600" i="1" kern="1200" dirty="0"/>
        </a:p>
      </dsp:txBody>
      <dsp:txXfrm>
        <a:off x="42451" y="3696812"/>
        <a:ext cx="3864163" cy="7847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B83465-DBA9-409B-B6FA-4162B00B7985}">
      <dsp:nvSpPr>
        <dsp:cNvPr id="0" name=""/>
        <dsp:cNvSpPr/>
      </dsp:nvSpPr>
      <dsp:spPr>
        <a:xfrm>
          <a:off x="3749" y="232958"/>
          <a:ext cx="2030023" cy="1218014"/>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Abstraction</a:t>
          </a:r>
        </a:p>
      </dsp:txBody>
      <dsp:txXfrm>
        <a:off x="3749" y="232958"/>
        <a:ext cx="2030023" cy="1218014"/>
      </dsp:txXfrm>
    </dsp:sp>
    <dsp:sp modelId="{E73CB32C-5B5A-4CFE-9C28-363875C87EA2}">
      <dsp:nvSpPr>
        <dsp:cNvPr id="0" name=""/>
        <dsp:cNvSpPr/>
      </dsp:nvSpPr>
      <dsp:spPr>
        <a:xfrm>
          <a:off x="2236775" y="232958"/>
          <a:ext cx="2030023" cy="1218014"/>
        </a:xfrm>
        <a:prstGeom prst="rect">
          <a:avLst/>
        </a:prstGeom>
        <a:solidFill>
          <a:schemeClr val="accent2">
            <a:hueOff val="823541"/>
            <a:satOff val="3023"/>
            <a:lumOff val="-10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Architecture</a:t>
          </a:r>
        </a:p>
      </dsp:txBody>
      <dsp:txXfrm>
        <a:off x="2236775" y="232958"/>
        <a:ext cx="2030023" cy="1218014"/>
      </dsp:txXfrm>
    </dsp:sp>
    <dsp:sp modelId="{1D3D3EBD-54BD-4614-A9F7-16568A352927}">
      <dsp:nvSpPr>
        <dsp:cNvPr id="0" name=""/>
        <dsp:cNvSpPr/>
      </dsp:nvSpPr>
      <dsp:spPr>
        <a:xfrm>
          <a:off x="4469800" y="232958"/>
          <a:ext cx="2030023" cy="1218014"/>
        </a:xfrm>
        <a:prstGeom prst="rect">
          <a:avLst/>
        </a:prstGeom>
        <a:solidFill>
          <a:schemeClr val="accent2">
            <a:hueOff val="1647082"/>
            <a:satOff val="6045"/>
            <a:lumOff val="-208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Patterns</a:t>
          </a:r>
        </a:p>
      </dsp:txBody>
      <dsp:txXfrm>
        <a:off x="4469800" y="232958"/>
        <a:ext cx="2030023" cy="1218014"/>
      </dsp:txXfrm>
    </dsp:sp>
    <dsp:sp modelId="{E6471BE5-8D75-43B2-AD52-136A14C1E751}">
      <dsp:nvSpPr>
        <dsp:cNvPr id="0" name=""/>
        <dsp:cNvSpPr/>
      </dsp:nvSpPr>
      <dsp:spPr>
        <a:xfrm>
          <a:off x="6702826" y="232958"/>
          <a:ext cx="2030023" cy="1218014"/>
        </a:xfrm>
        <a:prstGeom prst="rect">
          <a:avLst/>
        </a:prstGeom>
        <a:solidFill>
          <a:schemeClr val="accent2">
            <a:hueOff val="2470622"/>
            <a:satOff val="9068"/>
            <a:lumOff val="-31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Separation of concerns</a:t>
          </a:r>
        </a:p>
      </dsp:txBody>
      <dsp:txXfrm>
        <a:off x="6702826" y="232958"/>
        <a:ext cx="2030023" cy="1218014"/>
      </dsp:txXfrm>
    </dsp:sp>
    <dsp:sp modelId="{1C7B8B3F-F65E-4677-931D-4634A19F8BFE}">
      <dsp:nvSpPr>
        <dsp:cNvPr id="0" name=""/>
        <dsp:cNvSpPr/>
      </dsp:nvSpPr>
      <dsp:spPr>
        <a:xfrm>
          <a:off x="8935852" y="232958"/>
          <a:ext cx="2030023" cy="1218014"/>
        </a:xfrm>
        <a:prstGeom prst="rect">
          <a:avLst/>
        </a:prstGeom>
        <a:solidFill>
          <a:schemeClr val="accent2">
            <a:hueOff val="3294163"/>
            <a:satOff val="12090"/>
            <a:lumOff val="-416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Modularity</a:t>
          </a:r>
        </a:p>
      </dsp:txBody>
      <dsp:txXfrm>
        <a:off x="8935852" y="232958"/>
        <a:ext cx="2030023" cy="1218014"/>
      </dsp:txXfrm>
    </dsp:sp>
    <dsp:sp modelId="{E81D67D1-29C8-4855-9FD9-509294851A4D}">
      <dsp:nvSpPr>
        <dsp:cNvPr id="0" name=""/>
        <dsp:cNvSpPr/>
      </dsp:nvSpPr>
      <dsp:spPr>
        <a:xfrm>
          <a:off x="3749" y="1653974"/>
          <a:ext cx="2030023" cy="1218014"/>
        </a:xfrm>
        <a:prstGeom prst="rect">
          <a:avLst/>
        </a:prstGeom>
        <a:solidFill>
          <a:schemeClr val="accent2">
            <a:hueOff val="4117704"/>
            <a:satOff val="15113"/>
            <a:lumOff val="-520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Information Hiding</a:t>
          </a:r>
        </a:p>
      </dsp:txBody>
      <dsp:txXfrm>
        <a:off x="3749" y="1653974"/>
        <a:ext cx="2030023" cy="1218014"/>
      </dsp:txXfrm>
    </dsp:sp>
    <dsp:sp modelId="{484081D2-2162-48C3-9BA3-A055080D8761}">
      <dsp:nvSpPr>
        <dsp:cNvPr id="0" name=""/>
        <dsp:cNvSpPr/>
      </dsp:nvSpPr>
      <dsp:spPr>
        <a:xfrm>
          <a:off x="2236775" y="1653974"/>
          <a:ext cx="2030023" cy="1218014"/>
        </a:xfrm>
        <a:prstGeom prst="rect">
          <a:avLst/>
        </a:prstGeom>
        <a:solidFill>
          <a:schemeClr val="accent2">
            <a:hueOff val="4941244"/>
            <a:satOff val="18135"/>
            <a:lumOff val="-624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Functional Independence</a:t>
          </a:r>
        </a:p>
      </dsp:txBody>
      <dsp:txXfrm>
        <a:off x="2236775" y="1653974"/>
        <a:ext cx="2030023" cy="1218014"/>
      </dsp:txXfrm>
    </dsp:sp>
    <dsp:sp modelId="{C2887967-E2E5-4F63-BA40-E14836D4DD4D}">
      <dsp:nvSpPr>
        <dsp:cNvPr id="0" name=""/>
        <dsp:cNvSpPr/>
      </dsp:nvSpPr>
      <dsp:spPr>
        <a:xfrm>
          <a:off x="4469800" y="1653974"/>
          <a:ext cx="2030023" cy="1218014"/>
        </a:xfrm>
        <a:prstGeom prst="rect">
          <a:avLst/>
        </a:prstGeom>
        <a:solidFill>
          <a:schemeClr val="accent2">
            <a:hueOff val="5764785"/>
            <a:satOff val="21158"/>
            <a:lumOff val="-728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Refinement</a:t>
          </a:r>
        </a:p>
      </dsp:txBody>
      <dsp:txXfrm>
        <a:off x="4469800" y="1653974"/>
        <a:ext cx="2030023" cy="1218014"/>
      </dsp:txXfrm>
    </dsp:sp>
    <dsp:sp modelId="{61FA240F-1357-48BF-AEA4-611EFDDF46E5}">
      <dsp:nvSpPr>
        <dsp:cNvPr id="0" name=""/>
        <dsp:cNvSpPr/>
      </dsp:nvSpPr>
      <dsp:spPr>
        <a:xfrm>
          <a:off x="6702826" y="1653974"/>
          <a:ext cx="2030023" cy="1218014"/>
        </a:xfrm>
        <a:prstGeom prst="rect">
          <a:avLst/>
        </a:prstGeom>
        <a:solidFill>
          <a:schemeClr val="accent2">
            <a:hueOff val="6588326"/>
            <a:satOff val="24180"/>
            <a:lumOff val="-832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Aspects</a:t>
          </a:r>
        </a:p>
      </dsp:txBody>
      <dsp:txXfrm>
        <a:off x="6702826" y="1653974"/>
        <a:ext cx="2030023" cy="1218014"/>
      </dsp:txXfrm>
    </dsp:sp>
    <dsp:sp modelId="{E20F5BA0-E5BD-424E-95B4-AB4D9CF2CE3A}">
      <dsp:nvSpPr>
        <dsp:cNvPr id="0" name=""/>
        <dsp:cNvSpPr/>
      </dsp:nvSpPr>
      <dsp:spPr>
        <a:xfrm>
          <a:off x="8935852" y="1653974"/>
          <a:ext cx="2030023" cy="1218014"/>
        </a:xfrm>
        <a:prstGeom prst="rect">
          <a:avLst/>
        </a:prstGeom>
        <a:solidFill>
          <a:schemeClr val="accent2">
            <a:hueOff val="7411867"/>
            <a:satOff val="27203"/>
            <a:lumOff val="-936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Refactoring</a:t>
          </a:r>
        </a:p>
      </dsp:txBody>
      <dsp:txXfrm>
        <a:off x="8935852" y="1653974"/>
        <a:ext cx="2030023" cy="1218014"/>
      </dsp:txXfrm>
    </dsp:sp>
    <dsp:sp modelId="{F1008463-5A88-4692-8E2D-232218BE318C}">
      <dsp:nvSpPr>
        <dsp:cNvPr id="0" name=""/>
        <dsp:cNvSpPr/>
      </dsp:nvSpPr>
      <dsp:spPr>
        <a:xfrm>
          <a:off x="1120262" y="3074990"/>
          <a:ext cx="2030023" cy="1218014"/>
        </a:xfrm>
        <a:prstGeom prst="rect">
          <a:avLst/>
        </a:prstGeom>
        <a:solidFill>
          <a:schemeClr val="accent2">
            <a:hueOff val="8235407"/>
            <a:satOff val="30225"/>
            <a:lumOff val="-1040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Object Oriented Design Concepts</a:t>
          </a:r>
        </a:p>
      </dsp:txBody>
      <dsp:txXfrm>
        <a:off x="1120262" y="3074990"/>
        <a:ext cx="2030023" cy="1218014"/>
      </dsp:txXfrm>
    </dsp:sp>
    <dsp:sp modelId="{084A2223-DBFE-459B-9D7E-82633BE204AE}">
      <dsp:nvSpPr>
        <dsp:cNvPr id="0" name=""/>
        <dsp:cNvSpPr/>
      </dsp:nvSpPr>
      <dsp:spPr>
        <a:xfrm>
          <a:off x="3353287" y="3074990"/>
          <a:ext cx="2030023" cy="1218014"/>
        </a:xfrm>
        <a:prstGeom prst="rect">
          <a:avLst/>
        </a:prstGeom>
        <a:solidFill>
          <a:schemeClr val="accent2">
            <a:hueOff val="9058948"/>
            <a:satOff val="33248"/>
            <a:lumOff val="-1145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Design Classes</a:t>
          </a:r>
        </a:p>
      </dsp:txBody>
      <dsp:txXfrm>
        <a:off x="3353287" y="3074990"/>
        <a:ext cx="2030023" cy="1218014"/>
      </dsp:txXfrm>
    </dsp:sp>
    <dsp:sp modelId="{5F679BA3-2B2D-46B8-94FE-54C0333186EE}">
      <dsp:nvSpPr>
        <dsp:cNvPr id="0" name=""/>
        <dsp:cNvSpPr/>
      </dsp:nvSpPr>
      <dsp:spPr>
        <a:xfrm>
          <a:off x="5586313" y="3074990"/>
          <a:ext cx="2030023" cy="1218014"/>
        </a:xfrm>
        <a:prstGeom prst="rect">
          <a:avLst/>
        </a:prstGeom>
        <a:solidFill>
          <a:schemeClr val="accent2">
            <a:hueOff val="9882489"/>
            <a:satOff val="36270"/>
            <a:lumOff val="-1249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Dependency Inversion</a:t>
          </a:r>
        </a:p>
      </dsp:txBody>
      <dsp:txXfrm>
        <a:off x="5586313" y="3074990"/>
        <a:ext cx="2030023" cy="1218014"/>
      </dsp:txXfrm>
    </dsp:sp>
    <dsp:sp modelId="{99E41E0A-650D-41E8-BA85-FBB021B7F7EE}">
      <dsp:nvSpPr>
        <dsp:cNvPr id="0" name=""/>
        <dsp:cNvSpPr/>
      </dsp:nvSpPr>
      <dsp:spPr>
        <a:xfrm>
          <a:off x="7819339" y="3074990"/>
          <a:ext cx="2030023" cy="1218014"/>
        </a:xfrm>
        <a:prstGeom prst="rect">
          <a:avLst/>
        </a:prstGeom>
        <a:solidFill>
          <a:schemeClr val="accent2">
            <a:hueOff val="10706029"/>
            <a:satOff val="39293"/>
            <a:lumOff val="-135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Design for Test</a:t>
          </a:r>
        </a:p>
      </dsp:txBody>
      <dsp:txXfrm>
        <a:off x="7819339" y="3074990"/>
        <a:ext cx="2030023" cy="12180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61117"/>
          <a:ext cx="10969625" cy="193516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Suggest a design pattern that you encounter in a category of everyday things (e.g., consumer electronics, automobiles, appliances). Briefly describe the pattern.</a:t>
          </a:r>
        </a:p>
      </dsp:txBody>
      <dsp:txXfrm>
        <a:off x="94467" y="155584"/>
        <a:ext cx="10780691" cy="174623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12/9/2019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12/9/2019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CA7DB796-275C-4F7F-B285-1DB096A83F6A}" type="slidenum">
              <a:rPr lang="en-US" smtClean="0">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7DB796-275C-4F7F-B285-1DB096A83F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CA7DB796-275C-4F7F-B285-1DB096A83F6A}" type="slidenum">
              <a:rPr lang="en-US" smtClean="0">
                <a:solidFill>
                  <a:prstClr val="black"/>
                </a:solidFill>
              </a:rPr>
              <a:pPr>
                <a:defRPr/>
              </a:pPr>
              <a:t>33</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1FAD516-001B-49B8-83AF-0C61F7E73F5D}" type="datetime1">
              <a:rPr lang="en-US" smtClean="0"/>
              <a:t>12/9/2019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8BF3B9E7-1DA1-4F78-8227-0D51807D6131}" type="datetime1">
              <a:rPr lang="en-US" smtClean="0"/>
              <a:t>12/9/2019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3D769A45-1497-4429-B5A7-F7E84B32FA88}" type="datetime1">
              <a:rPr lang="en-US" smtClean="0"/>
              <a:t>12/9/2019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7F128F4-D39C-4B16-8B14-22008CBB6B5E}" type="datetime1">
              <a:rPr lang="en-US" smtClean="0"/>
              <a:t>12/9/2019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D2DFE1F5-3ABE-4BA6-B806-27F709EF99E4}" type="datetime1">
              <a:rPr lang="en-US" smtClean="0"/>
              <a:t>12/9/2019</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smtClean="0"/>
              <a:t>Dr Ganesh Neelakanta Iyer</a:t>
            </a: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17CE940-B15A-4E44-BBB4-3F89D8FB69A4}" type="datetime1">
              <a:rPr lang="en-US" smtClean="0"/>
              <a:t>12/9/2019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8B83B48-6208-4CCA-8F3E-8C65BF4FAC4C}"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EA5EF7B-66C0-4DD5-B29B-BE4D61267771}"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CE72C7D2-8593-42A9-9977-86701FF7A086}"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B6D7875D-C67D-4640-A070-8C5425A071AE}" type="datetime1">
              <a:rPr lang="en-US" smtClean="0">
                <a:solidFill>
                  <a:prstClr val="black">
                    <a:tint val="75000"/>
                  </a:prstClr>
                </a:solidFill>
              </a:rPr>
              <a:t>12/9/2019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75F64DF8-46BC-4B87-BA42-3D1A2C6B98BA}" type="datetime1">
              <a:rPr lang="en-US" smtClean="0">
                <a:solidFill>
                  <a:prstClr val="black">
                    <a:tint val="75000"/>
                  </a:prstClr>
                </a:solidFill>
              </a:rPr>
              <a:t>12/9/2019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C61D633C-CCEF-46E2-94A0-2A74B23EF144}"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F109E07-1B88-467B-94D1-A2FFFE1D4958}" type="datetime1">
              <a:rPr lang="en-US" smtClean="0"/>
              <a:t>12/9/2019</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A2C8792-920E-4776-B6DB-32F3FA43540B}"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0A5FB5F-9AFE-4EC7-9D39-6E0FBD8E770A}"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F377E6AB-2031-408D-9FF2-2D07618E403A}"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xmlns="">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9875099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70E2EE70-6C1A-4DD9-8344-5A6711F58B22}"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62556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56DD15F-B54F-4255-B171-C7A724B838C3}"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14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399F206-5FD0-4467-880E-1C7A128387D4}" type="datetime1">
              <a:rPr lang="en-US" smtClean="0"/>
              <a:t>12/9/2019</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CD981ED-8C81-46F5-83CF-21F072D5D74B}"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9751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267EDF65-9EFE-45C0-8B56-DA00C4FB6717}" type="datetime1">
              <a:rPr lang="en-US" smtClean="0">
                <a:solidFill>
                  <a:prstClr val="black">
                    <a:tint val="75000"/>
                  </a:prstClr>
                </a:solidFill>
              </a:rPr>
              <a:t>12/9/2019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338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89331034-6B2A-458F-B6F5-1ADB1FEE2EFA}" type="datetime1">
              <a:rPr lang="en-US" smtClean="0">
                <a:solidFill>
                  <a:prstClr val="black">
                    <a:tint val="75000"/>
                  </a:prstClr>
                </a:solidFill>
              </a:rPr>
              <a:t>12/9/2019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182172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3200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4083077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9315945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852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2329C067-7A97-4F7C-982F-5034E5467B80}"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2839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CBD9D65F-1C0F-4AB6-9A41-2E79710D0211}" type="datetime1">
              <a:rPr lang="en-US" smtClean="0">
                <a:solidFill>
                  <a:prstClr val="black">
                    <a:tint val="75000"/>
                  </a:prstClr>
                </a:solidFill>
              </a:rPr>
              <a:t>12/9/2019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656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E6728868-9EC3-406E-BD43-CC7195C5A226}"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178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6276FEF9-9C89-4735-B6DD-C128A5DE35FE}" type="datetime1">
              <a:rPr lang="en-US" smtClean="0"/>
              <a:t>12/9/2019</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623994A-654E-4145-BE8A-7067E90141F5}"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1144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17440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1533304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8050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A7C4AAED-3BA5-4F78-B01C-EB7D7AE7E04C}" type="datetime1">
              <a:rPr lang="en-US" smtClean="0">
                <a:solidFill>
                  <a:prstClr val="black">
                    <a:tint val="75000"/>
                  </a:prstClr>
                </a:solidFill>
              </a:rPr>
              <a:t>12/9/2019</a:t>
            </a:fld>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smtClean="0">
                <a:solidFill>
                  <a:prstClr val="black">
                    <a:tint val="75000"/>
                  </a:prstClr>
                </a:solidFill>
              </a:rPr>
              <a:t>Dr Ganesh Neelakanta Iyer</a:t>
            </a: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91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82C3C2A7-4B1C-4BF7-9353-8D4DC4C7E75D}" type="datetime1">
              <a:rPr lang="en-US" smtClean="0"/>
              <a:t>12/9/2019</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360BD-CF0F-4902-BD02-45ECFBD76E7E}" type="datetime1">
              <a:rPr lang="en-US" smtClean="0"/>
              <a:t>12/9/2019</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EA6D1-22E9-4A21-A4CF-CEEE0271101F}"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DB917-8BAE-4D9A-910A-455B2A2E0B7F}" type="datetime1">
              <a:rPr lang="en-US" smtClean="0">
                <a:solidFill>
                  <a:prstClr val="black">
                    <a:tint val="75000"/>
                  </a:prstClr>
                </a:solidFill>
              </a:rPr>
              <a:t>12/9/2019</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0556045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0.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Design Concepts</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smtClean="0"/>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62500" lnSpcReduction="20000"/>
          </a:bodyPr>
          <a:lstStyle/>
          <a:p>
            <a:r>
              <a:rPr lang="en-US" dirty="0" smtClean="0"/>
              <a:t>Assistant Professor(Senior Grade),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18774-AB96-4780-B594-767E86518505}"/>
              </a:ext>
            </a:extLst>
          </p:cNvPr>
          <p:cNvSpPr>
            <a:spLocks noGrp="1"/>
          </p:cNvSpPr>
          <p:nvPr>
            <p:ph type="title"/>
          </p:nvPr>
        </p:nvSpPr>
        <p:spPr/>
        <p:txBody>
          <a:bodyPr/>
          <a:lstStyle/>
          <a:p>
            <a:r>
              <a:rPr lang="en-IE" dirty="0"/>
              <a:t>The design process</a:t>
            </a:r>
          </a:p>
        </p:txBody>
      </p:sp>
      <p:sp>
        <p:nvSpPr>
          <p:cNvPr id="3" name="Content Placeholder 2">
            <a:extLst>
              <a:ext uri="{FF2B5EF4-FFF2-40B4-BE49-F238E27FC236}">
                <a16:creationId xmlns:a16="http://schemas.microsoft.com/office/drawing/2014/main" xmlns="" id="{D8B62F51-E31C-4C02-A412-2F0107747508}"/>
              </a:ext>
            </a:extLst>
          </p:cNvPr>
          <p:cNvSpPr>
            <a:spLocks noGrp="1"/>
          </p:cNvSpPr>
          <p:nvPr>
            <p:ph idx="1"/>
          </p:nvPr>
        </p:nvSpPr>
        <p:spPr/>
        <p:txBody>
          <a:bodyPr>
            <a:normAutofit fontScale="85000" lnSpcReduction="10000"/>
          </a:bodyPr>
          <a:lstStyle/>
          <a:p>
            <a:r>
              <a:rPr lang="en-US" dirty="0"/>
              <a:t>Software design is an iterative process through which requirements are translated into a “blueprint” for constructing the software</a:t>
            </a:r>
          </a:p>
          <a:p>
            <a:r>
              <a:rPr lang="en-US" dirty="0"/>
              <a:t>Initially, the blueprint depicts a holistic view of software</a:t>
            </a:r>
          </a:p>
          <a:p>
            <a:r>
              <a:rPr lang="en-US" dirty="0"/>
              <a:t>That is, the design is represented at a high level of abstraction—a level that can be directly traced to the specific system objective and more detailed data, functional, and behavioral requirements</a:t>
            </a:r>
          </a:p>
          <a:p>
            <a:r>
              <a:rPr lang="en-US" dirty="0"/>
              <a:t>As design iterations occur, subsequent refinement leads to design representations at much lower levels of abstraction</a:t>
            </a:r>
          </a:p>
          <a:p>
            <a:r>
              <a:rPr lang="en-US" dirty="0"/>
              <a:t>These can still be traced to requirements, but the connection is more subtle</a:t>
            </a:r>
            <a:endParaRPr lang="en-IE" dirty="0"/>
          </a:p>
        </p:txBody>
      </p:sp>
      <p:sp>
        <p:nvSpPr>
          <p:cNvPr id="5" name="Slide Number Placeholder 4">
            <a:extLst>
              <a:ext uri="{FF2B5EF4-FFF2-40B4-BE49-F238E27FC236}">
                <a16:creationId xmlns:a16="http://schemas.microsoft.com/office/drawing/2014/main" xmlns="" id="{A419E049-DA68-419D-91E0-31DEF6217BB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4101267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Software Quality Guidelines and Attributes</a:t>
            </a:r>
            <a:br>
              <a:rPr lang="en-US" dirty="0"/>
            </a:br>
            <a:r>
              <a:rPr lang="en-US" sz="3100" dirty="0"/>
              <a:t>Three characteristics of a good design</a:t>
            </a:r>
          </a:p>
        </p:txBody>
      </p:sp>
      <p:sp>
        <p:nvSpPr>
          <p:cNvPr id="3" name="Content Placeholder 2"/>
          <p:cNvSpPr>
            <a:spLocks noGrp="1"/>
          </p:cNvSpPr>
          <p:nvPr>
            <p:ph idx="1"/>
          </p:nvPr>
        </p:nvSpPr>
        <p:spPr/>
        <p:txBody>
          <a:bodyPr>
            <a:normAutofit fontScale="92500" lnSpcReduction="10000"/>
          </a:bodyPr>
          <a:lstStyle/>
          <a:p>
            <a:r>
              <a:rPr lang="en-US" dirty="0"/>
              <a:t>The design should implement </a:t>
            </a:r>
            <a:r>
              <a:rPr lang="en-US" u="sng" dirty="0"/>
              <a:t>all of the explicit requirements </a:t>
            </a:r>
            <a:r>
              <a:rPr lang="en-US" dirty="0"/>
              <a:t>contained in the requirements model, and it must accommodate </a:t>
            </a:r>
            <a:r>
              <a:rPr lang="en-US" u="sng" dirty="0"/>
              <a:t>all of the implicit requirements </a:t>
            </a:r>
            <a:r>
              <a:rPr lang="en-US" dirty="0"/>
              <a:t>desired by stakeholders</a:t>
            </a:r>
          </a:p>
          <a:p>
            <a:r>
              <a:rPr lang="en-US" dirty="0"/>
              <a:t>The design should be a </a:t>
            </a:r>
            <a:r>
              <a:rPr lang="en-US" u="sng" dirty="0"/>
              <a:t>readable, understandable </a:t>
            </a:r>
            <a:r>
              <a:rPr lang="en-US" dirty="0"/>
              <a:t>guide for those who generate code and for those who test and subsequently support the software</a:t>
            </a:r>
          </a:p>
          <a:p>
            <a:r>
              <a:rPr lang="en-US" dirty="0"/>
              <a:t>The design should provide </a:t>
            </a:r>
            <a:r>
              <a:rPr lang="en-US" u="sng" dirty="0"/>
              <a:t>a complete picture </a:t>
            </a:r>
            <a:r>
              <a:rPr lang="en-US" dirty="0"/>
              <a:t>of the software, addressing the data, functional, and behavioral domains </a:t>
            </a:r>
            <a:r>
              <a:rPr lang="en-US" u="sng" dirty="0"/>
              <a:t>from an implementation perspective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832815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Guidelines</a:t>
            </a:r>
          </a:p>
        </p:txBody>
      </p:sp>
      <p:sp>
        <p:nvSpPr>
          <p:cNvPr id="3" name="Content Placeholder 2"/>
          <p:cNvSpPr>
            <a:spLocks noGrp="1"/>
          </p:cNvSpPr>
          <p:nvPr>
            <p:ph idx="1"/>
          </p:nvPr>
        </p:nvSpPr>
        <p:spPr/>
        <p:txBody>
          <a:bodyPr>
            <a:normAutofit fontScale="92500" lnSpcReduction="20000"/>
          </a:bodyPr>
          <a:lstStyle/>
          <a:p>
            <a:r>
              <a:rPr lang="en-US" dirty="0"/>
              <a:t>In order to evaluate the quality of a design representation, you and other members of the software team must establish technical criteria for good design</a:t>
            </a:r>
          </a:p>
          <a:p>
            <a:pPr marL="971550" lvl="1" indent="-514350">
              <a:buFont typeface="+mj-lt"/>
              <a:buAutoNum type="arabicPeriod"/>
            </a:pPr>
            <a:r>
              <a:rPr lang="en-US" dirty="0"/>
              <a:t>A design should exhibit an architecture that (1) has been created using recognizable architectural styles or patterns, (2) is composed of components that exhibit good design characteristics, and (3) can be implemented in an evolutionary fashion, thereby facilitating implementation and testing</a:t>
            </a:r>
          </a:p>
          <a:p>
            <a:pPr marL="971550" lvl="1" indent="-514350">
              <a:buFont typeface="+mj-lt"/>
              <a:buAutoNum type="arabicPeriod"/>
            </a:pPr>
            <a:r>
              <a:rPr lang="en-US" dirty="0"/>
              <a:t>A design should be modular; that is, the software should be logically partitioned into elements or subsystems </a:t>
            </a:r>
          </a:p>
          <a:p>
            <a:pPr marL="971550" lvl="1" indent="-514350">
              <a:buFont typeface="+mj-lt"/>
              <a:buAutoNum type="arabicPeriod"/>
            </a:pPr>
            <a:r>
              <a:rPr lang="en-US" dirty="0"/>
              <a:t>A design should contain distinct representations of data, architecture, interfaces, and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67085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Guidelines</a:t>
            </a:r>
          </a:p>
        </p:txBody>
      </p:sp>
      <p:sp>
        <p:nvSpPr>
          <p:cNvPr id="3" name="Content Placeholder 2"/>
          <p:cNvSpPr>
            <a:spLocks noGrp="1"/>
          </p:cNvSpPr>
          <p:nvPr>
            <p:ph idx="1"/>
          </p:nvPr>
        </p:nvSpPr>
        <p:spPr/>
        <p:txBody>
          <a:bodyPr>
            <a:normAutofit fontScale="77500" lnSpcReduction="20000"/>
          </a:bodyPr>
          <a:lstStyle/>
          <a:p>
            <a:pPr marL="571500" indent="-514350">
              <a:buFont typeface="+mj-lt"/>
              <a:buAutoNum type="arabicPeriod" startAt="4"/>
            </a:pPr>
            <a:r>
              <a:rPr lang="en-US" dirty="0"/>
              <a:t>A design should lead to data structures that are appropriate for the classes to be implemented and are drawn from recognizable data patterns</a:t>
            </a:r>
          </a:p>
          <a:p>
            <a:pPr marL="571500" indent="-514350">
              <a:buFont typeface="+mj-lt"/>
              <a:buAutoNum type="arabicPeriod" startAt="4"/>
            </a:pPr>
            <a:r>
              <a:rPr lang="en-US" dirty="0"/>
              <a:t>A design should lead to components that exhibit independent functional characteristics</a:t>
            </a:r>
          </a:p>
          <a:p>
            <a:pPr marL="571500" indent="-514350">
              <a:buFont typeface="+mj-lt"/>
              <a:buAutoNum type="arabicPeriod" startAt="4"/>
            </a:pPr>
            <a:r>
              <a:rPr lang="en-US" dirty="0"/>
              <a:t>A design should lead to interfaces that reduce the complexity of connections between components and with the external environment</a:t>
            </a:r>
          </a:p>
          <a:p>
            <a:pPr marL="571500" indent="-514350">
              <a:buFont typeface="+mj-lt"/>
              <a:buAutoNum type="arabicPeriod" startAt="4"/>
            </a:pPr>
            <a:r>
              <a:rPr lang="en-US" dirty="0"/>
              <a:t>A design should be derived using a repeatable method that is driven by information obtained during software requirements analysis</a:t>
            </a:r>
          </a:p>
          <a:p>
            <a:pPr marL="571500" indent="-514350">
              <a:buFont typeface="+mj-lt"/>
              <a:buAutoNum type="arabicPeriod" startAt="4"/>
            </a:pPr>
            <a:r>
              <a:rPr lang="en-US" dirty="0"/>
              <a:t>A design should be represented using a notation that effectively communicates its meaning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06444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Attributes - FURPS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58084870"/>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649495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Concepts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739159778"/>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563989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a:xfrm>
            <a:off x="609441" y="1600201"/>
            <a:ext cx="10969943" cy="4756150"/>
          </a:xfrm>
        </p:spPr>
        <p:txBody>
          <a:bodyPr>
            <a:normAutofit fontScale="85000" lnSpcReduction="20000"/>
          </a:bodyPr>
          <a:lstStyle/>
          <a:p>
            <a:r>
              <a:rPr lang="en-US" dirty="0"/>
              <a:t>When you consider a modular solution to any problem, many levels of abstraction can be </a:t>
            </a:r>
            <a:r>
              <a:rPr lang="en-US" dirty="0" smtClean="0"/>
              <a:t>posed</a:t>
            </a:r>
          </a:p>
          <a:p>
            <a:r>
              <a:rPr lang="en-US" i="1" dirty="0"/>
              <a:t>Procedural abstraction </a:t>
            </a:r>
            <a:r>
              <a:rPr lang="en-US" u="sng" dirty="0"/>
              <a:t>refers to a sequence of instructions that have a specific and limited function</a:t>
            </a:r>
          </a:p>
          <a:p>
            <a:r>
              <a:rPr lang="en-US" dirty="0" smtClean="0"/>
              <a:t>An </a:t>
            </a:r>
            <a:r>
              <a:rPr lang="en-US" dirty="0"/>
              <a:t>example of a procedural abstraction would be the word </a:t>
            </a:r>
            <a:r>
              <a:rPr lang="en-US" i="1" dirty="0"/>
              <a:t>open </a:t>
            </a:r>
            <a:r>
              <a:rPr lang="en-US" dirty="0"/>
              <a:t>for a door</a:t>
            </a:r>
          </a:p>
          <a:p>
            <a:pPr lvl="1"/>
            <a:r>
              <a:rPr lang="en-US" i="1" dirty="0"/>
              <a:t>Open </a:t>
            </a:r>
            <a:r>
              <a:rPr lang="en-US" dirty="0"/>
              <a:t>implies a long sequence of procedural steps (e.g., walk to the door, reach out and grasp knob, turn knob and pull door, step away from moving door, etc</a:t>
            </a:r>
            <a:r>
              <a:rPr lang="en-US" dirty="0" smtClean="0"/>
              <a:t>.).</a:t>
            </a:r>
          </a:p>
          <a:p>
            <a:r>
              <a:rPr lang="en-US" dirty="0"/>
              <a:t>A </a:t>
            </a:r>
            <a:r>
              <a:rPr lang="en-US" i="1" dirty="0"/>
              <a:t>data abstraction </a:t>
            </a:r>
            <a:r>
              <a:rPr lang="en-US" u="sng" dirty="0"/>
              <a:t>is a named collection of data that describes a data object</a:t>
            </a:r>
          </a:p>
          <a:p>
            <a:pPr lvl="1"/>
            <a:r>
              <a:rPr lang="en-US" dirty="0"/>
              <a:t>In the context of the procedural abstraction open, we can define a data abstraction called </a:t>
            </a:r>
            <a:r>
              <a:rPr lang="en-US" dirty="0" smtClean="0"/>
              <a:t>door</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973135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0802346"/>
              </p:ext>
            </p:extLst>
          </p:nvPr>
        </p:nvGraphicFramePr>
        <p:xfrm>
          <a:off x="608012" y="28956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F73DB6DB-7499-4228-9BC0-66809057D228}" type="slidenum">
              <a:rPr lang="en-US" smtClean="0">
                <a:solidFill>
                  <a:prstClr val="black">
                    <a:tint val="75000"/>
                  </a:prstClr>
                </a:solidFill>
              </a:rPr>
              <a:pPr>
                <a:defRPr/>
              </a:pPr>
              <a:t>17</a:t>
            </a:fld>
            <a:endParaRPr lang="en-US">
              <a:solidFill>
                <a:prstClr val="black">
                  <a:tint val="75000"/>
                </a:prstClr>
              </a:solidFill>
            </a:endParaRPr>
          </a:p>
        </p:txBody>
      </p:sp>
    </p:spTree>
    <p:extLst>
      <p:ext uri="{BB962C8B-B14F-4D97-AF65-F5344CB8AC3E}">
        <p14:creationId xmlns:p14="http://schemas.microsoft.com/office/powerpoint/2010/main" val="1208407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974" y="457200"/>
            <a:ext cx="10133171" cy="1143000"/>
          </a:xfrm>
        </p:spPr>
        <p:txBody>
          <a:bodyPr>
            <a:normAutofit fontScale="90000"/>
          </a:bodyPr>
          <a:lstStyle/>
          <a:p>
            <a:r>
              <a:rPr lang="en-US" dirty="0"/>
              <a:t>Architecture</a:t>
            </a:r>
            <a:br>
              <a:rPr lang="en-US" dirty="0"/>
            </a:br>
            <a:r>
              <a:rPr lang="en-US" sz="3200" u="sng" dirty="0" smtClean="0"/>
              <a:t>Structure </a:t>
            </a:r>
            <a:r>
              <a:rPr lang="en-US" sz="3200" u="sng" dirty="0"/>
              <a:t>or organization of program components (modules), the manner in which these components interact, and the structure of data that are used by the components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18290537"/>
              </p:ext>
            </p:extLst>
          </p:nvPr>
        </p:nvGraphicFramePr>
        <p:xfrm>
          <a:off x="592613" y="2195513"/>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060412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Patterns</a:t>
            </a:r>
          </a:p>
        </p:txBody>
      </p:sp>
      <p:sp>
        <p:nvSpPr>
          <p:cNvPr id="3" name="Content Placeholder 2"/>
          <p:cNvSpPr>
            <a:spLocks noGrp="1"/>
          </p:cNvSpPr>
          <p:nvPr>
            <p:ph idx="1"/>
          </p:nvPr>
        </p:nvSpPr>
        <p:spPr/>
        <p:txBody>
          <a:bodyPr>
            <a:normAutofit fontScale="77500" lnSpcReduction="20000"/>
          </a:bodyPr>
          <a:lstStyle/>
          <a:p>
            <a:r>
              <a:rPr lang="en-US" dirty="0"/>
              <a:t>A pattern is a </a:t>
            </a:r>
            <a:r>
              <a:rPr lang="en-US" u="sng" dirty="0"/>
              <a:t>named nugget of insight which conveys the essence of a proven solution to a recurring problem within a certain context amidst competing concerns</a:t>
            </a:r>
            <a:r>
              <a:rPr lang="en-US" dirty="0"/>
              <a:t>”</a:t>
            </a:r>
          </a:p>
          <a:p>
            <a:r>
              <a:rPr lang="en-US" dirty="0"/>
              <a:t>Stated in another way, a design pattern describes a design structure that solves a particular design problem within a specific context and amid “forces” that may have an impact on the manner in which the pattern is applied and used</a:t>
            </a:r>
          </a:p>
          <a:p>
            <a:r>
              <a:rPr lang="en-US" dirty="0"/>
              <a:t>The intent of each design pattern is to provide a description that enables a designer to determine </a:t>
            </a:r>
          </a:p>
          <a:p>
            <a:pPr lvl="1"/>
            <a:r>
              <a:rPr lang="en-US" dirty="0"/>
              <a:t>whether the pattern is applicable to the current work,</a:t>
            </a:r>
          </a:p>
          <a:p>
            <a:pPr lvl="1"/>
            <a:r>
              <a:rPr lang="en-US" dirty="0"/>
              <a:t>whether the pattern can be reused (hence, saving design time), and </a:t>
            </a:r>
          </a:p>
          <a:p>
            <a:pPr lvl="1"/>
            <a:r>
              <a:rPr lang="en-US" dirty="0"/>
              <a:t>whether the pattern can serve as a guide for developing a similar, but functionally or structurally different pattern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885162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Design Concepts</a:t>
            </a:r>
          </a:p>
        </p:txBody>
      </p:sp>
      <p:sp>
        <p:nvSpPr>
          <p:cNvPr id="2" name="Rectangle 1"/>
          <p:cNvSpPr/>
          <p:nvPr/>
        </p:nvSpPr>
        <p:spPr>
          <a:xfrm>
            <a:off x="968090" y="4724400"/>
            <a:ext cx="10439400" cy="181588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12: </a:t>
            </a:r>
            <a:r>
              <a:rPr lang="en-IN" sz="2800" dirty="0" smtClean="0"/>
              <a:t>12.1-12.4</a:t>
            </a:r>
          </a:p>
          <a:p>
            <a:r>
              <a:rPr lang="en-IN" sz="2800" dirty="0" smtClean="0"/>
              <a:t>Chapter 13: 13.1, 13.3, 13.6</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p>
        </p:txBody>
      </p:sp>
      <p:sp>
        <p:nvSpPr>
          <p:cNvPr id="3" name="Content Placeholder 2"/>
          <p:cNvSpPr>
            <a:spLocks noGrp="1"/>
          </p:cNvSpPr>
          <p:nvPr>
            <p:ph idx="1"/>
          </p:nvPr>
        </p:nvSpPr>
        <p:spPr/>
        <p:txBody>
          <a:bodyPr>
            <a:normAutofit lnSpcReduction="10000"/>
          </a:bodyPr>
          <a:lstStyle/>
          <a:p>
            <a:r>
              <a:rPr lang="en-US" dirty="0"/>
              <a:t>Separation of concerns is a design concept that suggests that </a:t>
            </a:r>
            <a:r>
              <a:rPr lang="en-US" u="sng" dirty="0"/>
              <a:t>any complex problem can be more easily handled if it is subdivided into pieces that can each be solved and/or optimized independently</a:t>
            </a:r>
          </a:p>
          <a:p>
            <a:r>
              <a:rPr lang="en-US" dirty="0"/>
              <a:t>A concern is a feature or behavior that is specified as part of the requirements model for the software</a:t>
            </a:r>
          </a:p>
          <a:p>
            <a:r>
              <a:rPr lang="en-US" dirty="0"/>
              <a:t>By separating concerns into smaller, and therefore more manageable pieces, a problem takes less effort and time to solve</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244404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8812" y="274638"/>
            <a:ext cx="3733800" cy="1143000"/>
          </a:xfrm>
        </p:spPr>
        <p:txBody>
          <a:bodyPr/>
          <a:lstStyle/>
          <a:p>
            <a:r>
              <a:rPr lang="en-US" dirty="0"/>
              <a:t>Modularity</a:t>
            </a:r>
          </a:p>
        </p:txBody>
      </p:sp>
      <p:sp>
        <p:nvSpPr>
          <p:cNvPr id="3" name="Content Placeholder 2"/>
          <p:cNvSpPr>
            <a:spLocks noGrp="1"/>
          </p:cNvSpPr>
          <p:nvPr>
            <p:ph idx="1"/>
          </p:nvPr>
        </p:nvSpPr>
        <p:spPr>
          <a:xfrm>
            <a:off x="609441" y="274638"/>
            <a:ext cx="5865971" cy="6446839"/>
          </a:xfrm>
        </p:spPr>
        <p:txBody>
          <a:bodyPr>
            <a:normAutofit fontScale="77500" lnSpcReduction="20000"/>
          </a:bodyPr>
          <a:lstStyle/>
          <a:p>
            <a:r>
              <a:rPr lang="en-US" i="1" dirty="0"/>
              <a:t>Modularity </a:t>
            </a:r>
            <a:r>
              <a:rPr lang="en-US" dirty="0"/>
              <a:t>is the most common manifestation of separation of concerns</a:t>
            </a:r>
          </a:p>
          <a:p>
            <a:r>
              <a:rPr lang="en-US" dirty="0"/>
              <a:t>Software is divided into separately named and addressable components, sometimes called </a:t>
            </a:r>
            <a:r>
              <a:rPr lang="en-US" i="1" dirty="0"/>
              <a:t>modules, </a:t>
            </a:r>
            <a:r>
              <a:rPr lang="en-US" dirty="0"/>
              <a:t>that are integrated to satisfy problem requirements</a:t>
            </a:r>
          </a:p>
          <a:p>
            <a:r>
              <a:rPr lang="en-US" dirty="0" smtClean="0"/>
              <a:t>The </a:t>
            </a:r>
            <a:r>
              <a:rPr lang="en-US" dirty="0"/>
              <a:t>effort (cost) to develop an individual software module does decrease as the total number of modules increases</a:t>
            </a:r>
          </a:p>
          <a:p>
            <a:r>
              <a:rPr lang="en-US" dirty="0"/>
              <a:t>Given the same set of requirements, more modules means smaller individual size</a:t>
            </a:r>
          </a:p>
          <a:p>
            <a:r>
              <a:rPr lang="en-US" dirty="0"/>
              <a:t>However, as the number of modules grows, the effort (cost) associated with integrating the modules also </a:t>
            </a:r>
            <a:r>
              <a:rPr lang="en-US" dirty="0" smtClean="0"/>
              <a:t>grows</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5412" y="1882362"/>
            <a:ext cx="5562600" cy="3194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266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Hiding</a:t>
            </a:r>
          </a:p>
        </p:txBody>
      </p:sp>
      <p:sp>
        <p:nvSpPr>
          <p:cNvPr id="3" name="Content Placeholder 2"/>
          <p:cNvSpPr>
            <a:spLocks noGrp="1"/>
          </p:cNvSpPr>
          <p:nvPr>
            <p:ph idx="1"/>
          </p:nvPr>
        </p:nvSpPr>
        <p:spPr/>
        <p:txBody>
          <a:bodyPr>
            <a:normAutofit fontScale="70000" lnSpcReduction="20000"/>
          </a:bodyPr>
          <a:lstStyle/>
          <a:p>
            <a:r>
              <a:rPr lang="en-US" dirty="0"/>
              <a:t>The principle of </a:t>
            </a:r>
            <a:r>
              <a:rPr lang="en-US" i="1" dirty="0"/>
              <a:t>information hiding </a:t>
            </a:r>
            <a:r>
              <a:rPr lang="en-US" dirty="0"/>
              <a:t>suggests that modules be “characterized by design decisions that (each) hides from all others.” </a:t>
            </a:r>
          </a:p>
          <a:p>
            <a:r>
              <a:rPr lang="en-US" dirty="0"/>
              <a:t>In other words, </a:t>
            </a:r>
            <a:r>
              <a:rPr lang="en-US" u="sng" dirty="0"/>
              <a:t>modules should be specified and designed so that information (algorithms and data) contained within a module is inaccessible to other modules that have no need for such information</a:t>
            </a:r>
          </a:p>
          <a:p>
            <a:r>
              <a:rPr lang="en-US" dirty="0"/>
              <a:t>Hiding implies that effective modularity can be achieved by defining a set of independent modules that communicate with one another only that information necessary to achieve software function</a:t>
            </a:r>
          </a:p>
          <a:p>
            <a:r>
              <a:rPr lang="en-US" dirty="0"/>
              <a:t>The use of information hiding as a design criterion for modular systems provides the greatest benefits when modifications are required during testing and later during software maintenance</a:t>
            </a:r>
          </a:p>
          <a:p>
            <a:r>
              <a:rPr lang="en-US" dirty="0"/>
              <a:t>Because most data and procedural detail are hidden from other parts of the software, inadvertent errors introduced during modification are less likely to propagate to other locations within the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80524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Functional Independence</a:t>
            </a:r>
            <a:br>
              <a:rPr lang="en-US" dirty="0"/>
            </a:br>
            <a:r>
              <a:rPr lang="en-US" sz="3200" u="sng" dirty="0"/>
              <a:t>developing modules with “ single minded” function and an “aversion” to excessive interaction with other modules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4489039"/>
              </p:ext>
            </p:extLst>
          </p:nvPr>
        </p:nvGraphicFramePr>
        <p:xfrm>
          <a:off x="609759" y="2195513"/>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30001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Refinement</a:t>
            </a:r>
          </a:p>
        </p:txBody>
      </p:sp>
      <p:sp>
        <p:nvSpPr>
          <p:cNvPr id="3" name="Content Placeholder 2"/>
          <p:cNvSpPr>
            <a:spLocks noGrp="1"/>
          </p:cNvSpPr>
          <p:nvPr>
            <p:ph idx="1"/>
          </p:nvPr>
        </p:nvSpPr>
        <p:spPr>
          <a:xfrm>
            <a:off x="609441" y="1600201"/>
            <a:ext cx="10969943" cy="2819399"/>
          </a:xfrm>
        </p:spPr>
        <p:txBody>
          <a:bodyPr>
            <a:normAutofit fontScale="77500" lnSpcReduction="20000"/>
          </a:bodyPr>
          <a:lstStyle/>
          <a:p>
            <a:r>
              <a:rPr lang="en-US" dirty="0"/>
              <a:t>Refinement is actually a process of </a:t>
            </a:r>
            <a:r>
              <a:rPr lang="en-US" i="1" dirty="0"/>
              <a:t>elaboration</a:t>
            </a:r>
          </a:p>
          <a:p>
            <a:r>
              <a:rPr lang="en-US" dirty="0"/>
              <a:t>You begin with a statement of function (or description of information) that is defined at a high level of abstraction</a:t>
            </a:r>
          </a:p>
          <a:p>
            <a:r>
              <a:rPr lang="en-US" dirty="0"/>
              <a:t>That is, the statement describes function or information conceptually but provides no indication of the internal workings of the function or the internal structure of the information</a:t>
            </a:r>
          </a:p>
          <a:p>
            <a:r>
              <a:rPr lang="en-US" dirty="0"/>
              <a:t>You then elaborate on the original statement, providing more and more detail as each successive refinement (elaboration) occurs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
        <p:nvSpPr>
          <p:cNvPr id="6" name="Rectangle 5"/>
          <p:cNvSpPr/>
          <p:nvPr/>
        </p:nvSpPr>
        <p:spPr>
          <a:xfrm>
            <a:off x="379412" y="4572000"/>
            <a:ext cx="11353800" cy="1938992"/>
          </a:xfrm>
          <a:prstGeom prst="rect">
            <a:avLst/>
          </a:prstGeom>
          <a:solidFill>
            <a:schemeClr val="accent1">
              <a:lumMod val="20000"/>
              <a:lumOff val="80000"/>
            </a:schemeClr>
          </a:solidFill>
          <a:ln>
            <a:solidFill>
              <a:schemeClr val="tx2"/>
            </a:solidFill>
          </a:ln>
        </p:spPr>
        <p:txBody>
          <a:bodyPr wrap="square">
            <a:spAutoFit/>
          </a:bodyPr>
          <a:lstStyle/>
          <a:p>
            <a:r>
              <a:rPr lang="en-US" sz="2400" u="sng" dirty="0"/>
              <a:t>Abstraction and refinement are complementary concepts</a:t>
            </a:r>
          </a:p>
          <a:p>
            <a:r>
              <a:rPr lang="en-US" sz="2400" dirty="0"/>
              <a:t>Abstraction enables you to specify procedure and data internally but suppress the need for “outsiders” to have knowledge of low-level details</a:t>
            </a:r>
          </a:p>
          <a:p>
            <a:r>
              <a:rPr lang="en-US" sz="2400" dirty="0"/>
              <a:t>Refinement helps you to reveal low-level details as design progresses. Both concepts allow you to create a complete design model as the design evolves</a:t>
            </a:r>
          </a:p>
        </p:txBody>
      </p:sp>
    </p:spTree>
    <p:extLst>
      <p:ext uri="{BB962C8B-B14F-4D97-AF65-F5344CB8AC3E}">
        <p14:creationId xmlns:p14="http://schemas.microsoft.com/office/powerpoint/2010/main" val="822694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Aspects</a:t>
            </a:r>
          </a:p>
        </p:txBody>
      </p:sp>
      <p:sp>
        <p:nvSpPr>
          <p:cNvPr id="3" name="Content Placeholder 2"/>
          <p:cNvSpPr>
            <a:spLocks noGrp="1"/>
          </p:cNvSpPr>
          <p:nvPr>
            <p:ph idx="1"/>
          </p:nvPr>
        </p:nvSpPr>
        <p:spPr/>
        <p:txBody>
          <a:bodyPr>
            <a:normAutofit fontScale="92500" lnSpcReduction="20000"/>
          </a:bodyPr>
          <a:lstStyle/>
          <a:p>
            <a:r>
              <a:rPr lang="en-US" dirty="0"/>
              <a:t>As requirements analysis occurs, a set of “concerns” is uncovered</a:t>
            </a:r>
          </a:p>
          <a:p>
            <a:r>
              <a:rPr lang="en-US" dirty="0"/>
              <a:t>These concerns “include requirements, use cases, features, data structures, quality of service issues, variants, intellectual property boundaries, collaborations, patterns and contracts”</a:t>
            </a:r>
          </a:p>
          <a:p>
            <a:r>
              <a:rPr lang="en-US" dirty="0"/>
              <a:t>A crosscutting concern is some characteristic of the system that applies across many different requirements</a:t>
            </a:r>
          </a:p>
          <a:p>
            <a:r>
              <a:rPr lang="en-US" dirty="0"/>
              <a:t>An </a:t>
            </a:r>
            <a:r>
              <a:rPr lang="en-US" i="1" dirty="0"/>
              <a:t>aspect </a:t>
            </a:r>
            <a:r>
              <a:rPr lang="en-US" u="sng" dirty="0"/>
              <a:t>is a representation of a crosscutting concern</a:t>
            </a:r>
          </a:p>
          <a:p>
            <a:r>
              <a:rPr lang="en-US" dirty="0"/>
              <a:t>In an ideal context, an aspect is implemented as a separate module (component) rather than as software fragments that are “scattered” or “tangled” throughout many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397137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08138481"/>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DB6DB-7499-4228-9BC0-66809057D228}"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166837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Refactoring</a:t>
            </a:r>
          </a:p>
        </p:txBody>
      </p:sp>
      <p:sp>
        <p:nvSpPr>
          <p:cNvPr id="3" name="Content Placeholder 2"/>
          <p:cNvSpPr>
            <a:spLocks noGrp="1"/>
          </p:cNvSpPr>
          <p:nvPr>
            <p:ph idx="1"/>
          </p:nvPr>
        </p:nvSpPr>
        <p:spPr/>
        <p:txBody>
          <a:bodyPr>
            <a:normAutofit fontScale="77500" lnSpcReduction="20000"/>
          </a:bodyPr>
          <a:lstStyle/>
          <a:p>
            <a:r>
              <a:rPr lang="en-US" dirty="0"/>
              <a:t>Refactoring is the </a:t>
            </a:r>
            <a:r>
              <a:rPr lang="en-US" u="sng" dirty="0"/>
              <a:t>process of changing a software system in such a way that it does not alter the external behavior of the code [design] yet improves its internal structure</a:t>
            </a:r>
          </a:p>
          <a:p>
            <a:r>
              <a:rPr lang="en-US" dirty="0"/>
              <a:t>When software is refactored, the existing design is examined for redundancy, unused design elements, inefficient or unnecessary algorithms, poorly constructed or inappropriate data structures, or any other design failure that can be corrected to yield a better design</a:t>
            </a:r>
          </a:p>
          <a:p>
            <a:r>
              <a:rPr lang="en-US" dirty="0"/>
              <a:t>Although the intent of refactoring is to modify the code in a manner that does not alter its external behavior, inadvertent side effects can and do occur</a:t>
            </a:r>
          </a:p>
          <a:p>
            <a:r>
              <a:rPr lang="en-US" dirty="0"/>
              <a:t>As a consequence, refactoring tools are used to analyze changes automatically and to “generate a test suite suitable for detecting behavioral changes.”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1904138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Oriented Design Concepts</a:t>
            </a:r>
          </a:p>
        </p:txBody>
      </p:sp>
      <p:sp>
        <p:nvSpPr>
          <p:cNvPr id="3" name="Content Placeholder 2"/>
          <p:cNvSpPr>
            <a:spLocks noGrp="1"/>
          </p:cNvSpPr>
          <p:nvPr>
            <p:ph idx="1"/>
          </p:nvPr>
        </p:nvSpPr>
        <p:spPr/>
        <p:txBody>
          <a:bodyPr/>
          <a:lstStyle/>
          <a:p>
            <a:r>
              <a:rPr lang="en-US" dirty="0"/>
              <a:t>The object-oriented (OO) paradigm is widely used in modern software engineering</a:t>
            </a:r>
          </a:p>
          <a:p>
            <a:r>
              <a:rPr lang="en-US" dirty="0"/>
              <a:t>Classes and objects, inheritance, messages, and polymorphism, among others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3760533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Classes – Five Types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0616795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pPr/>
              <a:t>29</a:t>
            </a:fld>
            <a:endParaRPr lang="en-US"/>
          </a:p>
        </p:txBody>
      </p:sp>
    </p:spTree>
    <p:extLst>
      <p:ext uri="{BB962C8B-B14F-4D97-AF65-F5344CB8AC3E}">
        <p14:creationId xmlns:p14="http://schemas.microsoft.com/office/powerpoint/2010/main" val="234989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18480749"/>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xmlns="" val="20000"/>
                    </a:ext>
                  </a:extLst>
                </a:gridCol>
                <a:gridCol w="5484813">
                  <a:extLst>
                    <a:ext uri="{9D8B030D-6E8A-4147-A177-3AD203B41FA5}">
                      <a16:colId xmlns:a16="http://schemas.microsoft.com/office/drawing/2014/main" xmlns=""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xmlns="" val="10000"/>
                  </a:ext>
                </a:extLst>
              </a:tr>
              <a:tr h="370840">
                <a:tc>
                  <a:txBody>
                    <a:bodyPr/>
                    <a:lstStyle/>
                    <a:p>
                      <a:pPr eaLnBrk="1" hangingPunct="1"/>
                      <a:r>
                        <a:rPr lang="en-US" sz="1800" dirty="0"/>
                        <a:t>Design Within the Context of Software Engineering</a:t>
                      </a:r>
                    </a:p>
                  </a:txBody>
                  <a:tcPr/>
                </a:tc>
                <a:tc>
                  <a:txBody>
                    <a:bodyPr/>
                    <a:lstStyle/>
                    <a:p>
                      <a:r>
                        <a:rPr lang="en-US" baseline="0" dirty="0"/>
                        <a:t>12.1</a:t>
                      </a:r>
                      <a:endParaRPr lang="en-US"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Design Process</a:t>
                      </a:r>
                    </a:p>
                  </a:txBody>
                  <a:tcPr/>
                </a:tc>
                <a:tc>
                  <a:txBody>
                    <a:bodyPr/>
                    <a:lstStyle/>
                    <a:p>
                      <a:r>
                        <a:rPr lang="en-US" dirty="0"/>
                        <a:t>12.2</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Design Concepts</a:t>
                      </a:r>
                    </a:p>
                  </a:txBody>
                  <a:tcPr/>
                </a:tc>
                <a:tc>
                  <a:txBody>
                    <a:bodyPr/>
                    <a:lstStyle/>
                    <a:p>
                      <a:r>
                        <a:rPr lang="en-US" dirty="0"/>
                        <a:t>12.3</a:t>
                      </a:r>
                    </a:p>
                  </a:txBody>
                  <a:tcPr/>
                </a:tc>
                <a:extLst>
                  <a:ext uri="{0D108BD9-81ED-4DB2-BD59-A6C34878D82A}">
                    <a16:rowId xmlns:a16="http://schemas.microsoft.com/office/drawing/2014/main" xmlns="" val="10003"/>
                  </a:ext>
                </a:extLst>
              </a:tr>
              <a:tr h="370840">
                <a:tc>
                  <a:txBody>
                    <a:bodyPr/>
                    <a:lstStyle/>
                    <a:p>
                      <a:pPr eaLnBrk="1" hangingPunct="1"/>
                      <a:r>
                        <a:rPr lang="en-US" sz="1800" dirty="0" smtClean="0"/>
                        <a:t>Software Architecture</a:t>
                      </a:r>
                      <a:endParaRPr lang="en-US" sz="1800" dirty="0"/>
                    </a:p>
                  </a:txBody>
                  <a:tcPr/>
                </a:tc>
                <a:tc>
                  <a:txBody>
                    <a:bodyPr/>
                    <a:lstStyle/>
                    <a:p>
                      <a:r>
                        <a:rPr lang="en-US" baseline="0" dirty="0" smtClean="0"/>
                        <a:t>13.1</a:t>
                      </a:r>
                      <a:endParaRPr 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Architectural Styles</a:t>
                      </a:r>
                      <a:endParaRPr lang="en-US" sz="1800" dirty="0"/>
                    </a:p>
                  </a:txBody>
                  <a:tcPr/>
                </a:tc>
                <a:tc>
                  <a:txBody>
                    <a:bodyPr/>
                    <a:lstStyle/>
                    <a:p>
                      <a:r>
                        <a:rPr lang="en-US" dirty="0" smtClean="0"/>
                        <a:t>13.3</a:t>
                      </a:r>
                      <a:endParaRPr 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Architectural Design</a:t>
                      </a:r>
                      <a:endParaRPr lang="en-US" sz="1800" dirty="0"/>
                    </a:p>
                  </a:txBody>
                  <a:tcPr/>
                </a:tc>
                <a:tc>
                  <a:txBody>
                    <a:bodyPr/>
                    <a:lstStyle/>
                    <a:p>
                      <a:r>
                        <a:rPr lang="en-US" dirty="0" smtClean="0"/>
                        <a:t>13.6</a:t>
                      </a:r>
                      <a:endParaRPr lang="en-US" dirty="0"/>
                    </a:p>
                  </a:txBody>
                  <a:tcPr/>
                </a:tc>
                <a:extLst>
                  <a:ext uri="{0D108BD9-81ED-4DB2-BD59-A6C34878D82A}">
                    <a16:rowId xmlns:a16="http://schemas.microsoft.com/office/drawing/2014/main" xmlns=""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948913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Inversion</a:t>
            </a:r>
          </a:p>
        </p:txBody>
      </p:sp>
      <p:sp>
        <p:nvSpPr>
          <p:cNvPr id="3" name="Content Placeholder 2"/>
          <p:cNvSpPr>
            <a:spLocks noGrp="1"/>
          </p:cNvSpPr>
          <p:nvPr>
            <p:ph idx="1"/>
          </p:nvPr>
        </p:nvSpPr>
        <p:spPr/>
        <p:txBody>
          <a:bodyPr/>
          <a:lstStyle/>
          <a:p>
            <a:r>
              <a:rPr lang="en-US" dirty="0"/>
              <a:t>High-level modules (classes) should not depend [directly] upon low-level modules</a:t>
            </a:r>
          </a:p>
          <a:p>
            <a:r>
              <a:rPr lang="en-US" dirty="0"/>
              <a:t>Both should depend on abstractions</a:t>
            </a:r>
          </a:p>
          <a:p>
            <a:r>
              <a:rPr lang="en-US" dirty="0"/>
              <a:t>Abstractions should not depend on details</a:t>
            </a:r>
          </a:p>
          <a:p>
            <a:r>
              <a:rPr lang="en-US" dirty="0"/>
              <a:t>Details should depend on abstractions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30</a:t>
            </a:fld>
            <a:endParaRPr lang="en-US"/>
          </a:p>
        </p:txBody>
      </p:sp>
    </p:spTree>
    <p:extLst>
      <p:ext uri="{BB962C8B-B14F-4D97-AF65-F5344CB8AC3E}">
        <p14:creationId xmlns:p14="http://schemas.microsoft.com/office/powerpoint/2010/main" val="3846471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Test</a:t>
            </a:r>
          </a:p>
        </p:txBody>
      </p:sp>
      <p:sp>
        <p:nvSpPr>
          <p:cNvPr id="3" name="Content Placeholder 2"/>
          <p:cNvSpPr>
            <a:spLocks noGrp="1"/>
          </p:cNvSpPr>
          <p:nvPr>
            <p:ph idx="1"/>
          </p:nvPr>
        </p:nvSpPr>
        <p:spPr/>
        <p:txBody>
          <a:bodyPr/>
          <a:lstStyle/>
          <a:p>
            <a:r>
              <a:rPr lang="en-US" dirty="0"/>
              <a:t>There is an ongoing chicken-and-egg debate about whether software design or test case design (TDD) should come first</a:t>
            </a:r>
          </a:p>
          <a:p>
            <a:r>
              <a:rPr lang="en-US" dirty="0"/>
              <a:t>You need to provide appropriate test affordances—factoring your design in a way that lets test code interrogate and control the running system</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31</a:t>
            </a:fld>
            <a:endParaRPr lang="en-US"/>
          </a:p>
        </p:txBody>
      </p:sp>
    </p:spTree>
    <p:extLst>
      <p:ext uri="{BB962C8B-B14F-4D97-AF65-F5344CB8AC3E}">
        <p14:creationId xmlns:p14="http://schemas.microsoft.com/office/powerpoint/2010/main" val="390240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Concepts - Summary</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3044182"/>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3047009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34592461"/>
              </p:ext>
            </p:extLst>
          </p:nvPr>
        </p:nvGraphicFramePr>
        <p:xfrm>
          <a:off x="608012" y="2514600"/>
          <a:ext cx="10969625" cy="205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pPr>
              <a:defRPr/>
            </a:pPr>
            <a:fld id="{F73DB6DB-7499-4228-9BC0-66809057D228}" type="slidenum">
              <a:rPr lang="en-US" smtClean="0">
                <a:solidFill>
                  <a:prstClr val="black">
                    <a:tint val="75000"/>
                  </a:prstClr>
                </a:solidFill>
              </a:rPr>
              <a:pPr>
                <a:defRPr/>
              </a:pPr>
              <a:t>33</a:t>
            </a:fld>
            <a:endParaRPr lang="en-US">
              <a:solidFill>
                <a:prstClr val="black">
                  <a:tint val="75000"/>
                </a:prstClr>
              </a:solidFill>
            </a:endParaRPr>
          </a:p>
        </p:txBody>
      </p:sp>
    </p:spTree>
    <p:extLst>
      <p:ext uri="{BB962C8B-B14F-4D97-AF65-F5344CB8AC3E}">
        <p14:creationId xmlns:p14="http://schemas.microsoft.com/office/powerpoint/2010/main" val="912040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software architecture of a program or computing system is the structure </a:t>
            </a:r>
            <a:r>
              <a:rPr lang="en-US" dirty="0" smtClean="0"/>
              <a:t>or structures </a:t>
            </a:r>
            <a:r>
              <a:rPr lang="en-US" dirty="0"/>
              <a:t>of the system, which comprise software components, the externally </a:t>
            </a:r>
            <a:r>
              <a:rPr lang="en-US" dirty="0" smtClean="0"/>
              <a:t>visible properties </a:t>
            </a:r>
            <a:r>
              <a:rPr lang="en-US" dirty="0"/>
              <a:t>of those components, and the relationships among </a:t>
            </a:r>
            <a:r>
              <a:rPr lang="en-US" dirty="0" smtClean="0"/>
              <a:t>them</a:t>
            </a:r>
          </a:p>
          <a:p>
            <a:r>
              <a:rPr lang="en-US" dirty="0"/>
              <a:t>The architecture is not the operational software. Rather, it is a </a:t>
            </a:r>
            <a:r>
              <a:rPr lang="en-US" dirty="0" smtClean="0"/>
              <a:t>representation that </a:t>
            </a:r>
            <a:r>
              <a:rPr lang="en-US" dirty="0"/>
              <a:t>enables you to </a:t>
            </a:r>
            <a:endParaRPr lang="en-US" dirty="0" smtClean="0"/>
          </a:p>
          <a:p>
            <a:pPr lvl="1"/>
            <a:r>
              <a:rPr lang="en-US" dirty="0" smtClean="0"/>
              <a:t>analyze </a:t>
            </a:r>
            <a:r>
              <a:rPr lang="en-US" dirty="0"/>
              <a:t>the effectiveness of the design in </a:t>
            </a:r>
            <a:r>
              <a:rPr lang="en-US" dirty="0" smtClean="0"/>
              <a:t>meeting its </a:t>
            </a:r>
            <a:r>
              <a:rPr lang="en-US" dirty="0"/>
              <a:t>stated requirements, </a:t>
            </a:r>
            <a:endParaRPr lang="en-US" dirty="0" smtClean="0"/>
          </a:p>
          <a:p>
            <a:pPr lvl="1"/>
            <a:r>
              <a:rPr lang="en-US" dirty="0" smtClean="0"/>
              <a:t>consider </a:t>
            </a:r>
            <a:r>
              <a:rPr lang="en-US" dirty="0"/>
              <a:t>architectural alternatives at a stage </a:t>
            </a:r>
            <a:r>
              <a:rPr lang="en-US" dirty="0" smtClean="0"/>
              <a:t>when making </a:t>
            </a:r>
            <a:r>
              <a:rPr lang="en-US" dirty="0"/>
              <a:t>design changes is still relatively easy, and </a:t>
            </a:r>
            <a:endParaRPr lang="en-US" dirty="0" smtClean="0"/>
          </a:p>
          <a:p>
            <a:pPr lvl="1"/>
            <a:r>
              <a:rPr lang="en-US" dirty="0" smtClean="0"/>
              <a:t>reduce </a:t>
            </a:r>
            <a:r>
              <a:rPr lang="en-US" dirty="0"/>
              <a:t>the risks </a:t>
            </a:r>
            <a:r>
              <a:rPr lang="en-US" dirty="0" smtClean="0"/>
              <a:t>associated with </a:t>
            </a:r>
            <a:r>
              <a:rPr lang="en-US" dirty="0"/>
              <a:t>the construction of the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2614439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architecture important?</a:t>
            </a:r>
            <a:endParaRPr lang="en-US" dirty="0"/>
          </a:p>
        </p:txBody>
      </p:sp>
      <p:graphicFrame>
        <p:nvGraphicFramePr>
          <p:cNvPr id="6" name="Content Placeholder 5"/>
          <p:cNvGraphicFramePr>
            <a:graphicFrameLocks noGrp="1"/>
          </p:cNvGraphicFramePr>
          <p:nvPr>
            <p:ph idx="1"/>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20870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Descriptions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An architectural </a:t>
            </a:r>
            <a:r>
              <a:rPr lang="en-US" dirty="0"/>
              <a:t>description is actually a set of work products that </a:t>
            </a:r>
            <a:r>
              <a:rPr lang="en-US" dirty="0" smtClean="0"/>
              <a:t>reflect different views </a:t>
            </a:r>
            <a:r>
              <a:rPr lang="en-US" dirty="0"/>
              <a:t>of the </a:t>
            </a:r>
            <a:r>
              <a:rPr lang="en-US" dirty="0" smtClean="0"/>
              <a:t>system</a:t>
            </a:r>
          </a:p>
          <a:p>
            <a:pPr lvl="1"/>
            <a:r>
              <a:rPr lang="en-US" dirty="0"/>
              <a:t>The </a:t>
            </a:r>
            <a:r>
              <a:rPr lang="en-US" i="1" dirty="0"/>
              <a:t>blueprint metaphor </a:t>
            </a:r>
            <a:r>
              <a:rPr lang="en-US" dirty="0" smtClean="0"/>
              <a:t>- Developers </a:t>
            </a:r>
            <a:r>
              <a:rPr lang="en-US" dirty="0"/>
              <a:t>regard architecture descriptions as a means of transferring </a:t>
            </a:r>
            <a:r>
              <a:rPr lang="en-US" dirty="0" smtClean="0"/>
              <a:t>explicit information </a:t>
            </a:r>
            <a:r>
              <a:rPr lang="en-US" dirty="0"/>
              <a:t>from architects to designers to software engineers charged </a:t>
            </a:r>
            <a:r>
              <a:rPr lang="en-US" dirty="0" smtClean="0"/>
              <a:t>with producing </a:t>
            </a:r>
            <a:r>
              <a:rPr lang="en-US" dirty="0"/>
              <a:t>the system </a:t>
            </a:r>
            <a:r>
              <a:rPr lang="en-US" dirty="0" smtClean="0"/>
              <a:t>components</a:t>
            </a:r>
          </a:p>
          <a:p>
            <a:pPr lvl="1"/>
            <a:r>
              <a:rPr lang="en-US" dirty="0"/>
              <a:t>The </a:t>
            </a:r>
            <a:r>
              <a:rPr lang="en-US" i="1" dirty="0"/>
              <a:t>language metaphor </a:t>
            </a:r>
            <a:r>
              <a:rPr lang="en-US" dirty="0"/>
              <a:t>views </a:t>
            </a:r>
            <a:r>
              <a:rPr lang="en-US" dirty="0" smtClean="0"/>
              <a:t>architecture as </a:t>
            </a:r>
            <a:r>
              <a:rPr lang="en-US" dirty="0"/>
              <a:t>a facilitator of communication across stakeholder groups. This view is </a:t>
            </a:r>
            <a:r>
              <a:rPr lang="en-US" dirty="0" smtClean="0"/>
              <a:t>preferred by </a:t>
            </a:r>
            <a:r>
              <a:rPr lang="en-US" dirty="0"/>
              <a:t>stakeholders with a high customer </a:t>
            </a:r>
            <a:r>
              <a:rPr lang="en-US" dirty="0" smtClean="0"/>
              <a:t>focus</a:t>
            </a:r>
          </a:p>
          <a:p>
            <a:pPr lvl="1"/>
            <a:r>
              <a:rPr lang="en-US" dirty="0"/>
              <a:t>The </a:t>
            </a:r>
            <a:r>
              <a:rPr lang="en-US" i="1" dirty="0"/>
              <a:t>decision metaphor </a:t>
            </a:r>
            <a:r>
              <a:rPr lang="en-US" dirty="0"/>
              <a:t>represents architecture as the product of </a:t>
            </a:r>
            <a:r>
              <a:rPr lang="en-US" dirty="0" smtClean="0"/>
              <a:t>decisions involving </a:t>
            </a:r>
            <a:r>
              <a:rPr lang="en-US" dirty="0"/>
              <a:t>trade-offs among properties such as cost, usability, maintainability</a:t>
            </a:r>
            <a:r>
              <a:rPr lang="en-US" dirty="0" smtClean="0"/>
              <a:t>, and performance</a:t>
            </a:r>
          </a:p>
          <a:p>
            <a:pPr lvl="1"/>
            <a:r>
              <a:rPr lang="en-US" dirty="0"/>
              <a:t>The </a:t>
            </a:r>
            <a:r>
              <a:rPr lang="en-US" i="1" dirty="0"/>
              <a:t>literature metaphor </a:t>
            </a:r>
            <a:r>
              <a:rPr lang="en-US" dirty="0"/>
              <a:t>is used to document architectural </a:t>
            </a:r>
            <a:r>
              <a:rPr lang="en-US" dirty="0" smtClean="0"/>
              <a:t>solutions constructed </a:t>
            </a:r>
            <a:r>
              <a:rPr lang="en-US" dirty="0"/>
              <a:t>in the past. This view supports the construction of artifacts </a:t>
            </a:r>
            <a:r>
              <a:rPr lang="en-US" dirty="0" smtClean="0"/>
              <a:t>and the </a:t>
            </a:r>
            <a:r>
              <a:rPr lang="en-US" dirty="0"/>
              <a:t>transfer of knowledge between designers and software maintenance staff</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4029642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Decisions</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1249580"/>
            <a:ext cx="7924800" cy="5546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308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Architectural Style</a:t>
            </a:r>
            <a:br>
              <a:rPr lang="en-US" dirty="0" smtClean="0"/>
            </a:br>
            <a:r>
              <a:rPr lang="en-US" sz="2700" dirty="0"/>
              <a:t>Each style describes a system category that encompasses</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t>A </a:t>
            </a:r>
            <a:r>
              <a:rPr lang="en-US" dirty="0"/>
              <a:t>set of components (e.g., a database, computational modules) that </a:t>
            </a:r>
            <a:r>
              <a:rPr lang="en-US" dirty="0" smtClean="0"/>
              <a:t>perform a </a:t>
            </a:r>
            <a:r>
              <a:rPr lang="en-US" dirty="0"/>
              <a:t>function required by a system, </a:t>
            </a:r>
            <a:endParaRPr lang="en-US" dirty="0" smtClean="0"/>
          </a:p>
          <a:p>
            <a:pPr marL="514350" indent="-514350">
              <a:buFont typeface="+mj-lt"/>
              <a:buAutoNum type="arabicPeriod"/>
            </a:pPr>
            <a:r>
              <a:rPr lang="en-US" dirty="0" smtClean="0"/>
              <a:t>A set </a:t>
            </a:r>
            <a:r>
              <a:rPr lang="en-US" dirty="0"/>
              <a:t>of connectors that enable “communication</a:t>
            </a:r>
            <a:r>
              <a:rPr lang="en-US" dirty="0" smtClean="0"/>
              <a:t>, coordination </a:t>
            </a:r>
            <a:r>
              <a:rPr lang="en-US" dirty="0"/>
              <a:t>and cooperation” among components, </a:t>
            </a:r>
          </a:p>
          <a:p>
            <a:pPr marL="514350" indent="-514350">
              <a:buFont typeface="+mj-lt"/>
              <a:buAutoNum type="arabicPeriod"/>
            </a:pPr>
            <a:r>
              <a:rPr lang="en-US" dirty="0" smtClean="0"/>
              <a:t>Constraints that define </a:t>
            </a:r>
            <a:r>
              <a:rPr lang="en-US" dirty="0"/>
              <a:t>how components can be integrated to form the system, </a:t>
            </a:r>
            <a:r>
              <a:rPr lang="en-US" dirty="0" smtClean="0"/>
              <a:t>and</a:t>
            </a:r>
          </a:p>
          <a:p>
            <a:pPr marL="514350" indent="-514350">
              <a:buFont typeface="+mj-lt"/>
              <a:buAutoNum type="arabicPeriod"/>
            </a:pPr>
            <a:r>
              <a:rPr lang="en-US" dirty="0" smtClean="0"/>
              <a:t>Semantic models </a:t>
            </a:r>
            <a:r>
              <a:rPr lang="en-US" dirty="0"/>
              <a:t>that enable a designer to understand the overall properties of a system </a:t>
            </a:r>
            <a:r>
              <a:rPr lang="en-US" dirty="0" smtClean="0"/>
              <a:t>by analyzing </a:t>
            </a:r>
            <a:r>
              <a:rPr lang="en-US" dirty="0"/>
              <a:t>the known properties of its constituent parts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8211231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Taxonomy of Architectural Styles</a:t>
            </a:r>
          </a:p>
        </p:txBody>
      </p:sp>
      <p:graphicFrame>
        <p:nvGraphicFramePr>
          <p:cNvPr id="6" name="Content Placeholder 5"/>
          <p:cNvGraphicFramePr>
            <a:graphicFrameLocks noGrp="1"/>
          </p:cNvGraphicFramePr>
          <p:nvPr>
            <p:ph idx="1"/>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394703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Design </a:t>
            </a:r>
          </a:p>
        </p:txBody>
      </p:sp>
      <p:sp>
        <p:nvSpPr>
          <p:cNvPr id="3" name="Content Placeholder 2"/>
          <p:cNvSpPr>
            <a:spLocks noGrp="1"/>
          </p:cNvSpPr>
          <p:nvPr>
            <p:ph idx="1"/>
          </p:nvPr>
        </p:nvSpPr>
        <p:spPr/>
        <p:txBody>
          <a:bodyPr>
            <a:normAutofit fontScale="92500" lnSpcReduction="10000"/>
          </a:bodyPr>
          <a:lstStyle/>
          <a:p>
            <a:r>
              <a:rPr lang="en-US" dirty="0"/>
              <a:t>Software design encompasses the set of principles, concepts, and practices that lead to the development of a high-quality system or product</a:t>
            </a:r>
          </a:p>
          <a:p>
            <a:r>
              <a:rPr lang="en-US" dirty="0"/>
              <a:t>Design principles establish an overriding philosophy that guides the design work you must perform</a:t>
            </a:r>
          </a:p>
          <a:p>
            <a:r>
              <a:rPr lang="en-US" dirty="0"/>
              <a:t>Design concepts must be understood before the mechanics of design practice are applied, and design practice itself leads to the creation of various representations of the software that serve as a guide for the construction activity that follows</a:t>
            </a:r>
          </a:p>
          <a:p>
            <a:r>
              <a:rPr lang="en-US" dirty="0"/>
              <a:t>Design is pivotal to successful software engineering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399180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Data-Centered Architecture</a:t>
            </a:r>
            <a:endParaRPr lang="en-US" dirty="0"/>
          </a:p>
        </p:txBody>
      </p:sp>
      <p:sp>
        <p:nvSpPr>
          <p:cNvPr id="3" name="Content Placeholder 2"/>
          <p:cNvSpPr>
            <a:spLocks noGrp="1"/>
          </p:cNvSpPr>
          <p:nvPr>
            <p:ph idx="1"/>
          </p:nvPr>
        </p:nvSpPr>
        <p:spPr>
          <a:xfrm>
            <a:off x="609441" y="1600201"/>
            <a:ext cx="3579971" cy="4525963"/>
          </a:xfrm>
        </p:spPr>
        <p:txBody>
          <a:bodyPr>
            <a:normAutofit fontScale="85000" lnSpcReduction="20000"/>
          </a:bodyPr>
          <a:lstStyle/>
          <a:p>
            <a:r>
              <a:rPr lang="en-US" dirty="0"/>
              <a:t>A data store (e.g., a fi le or database) resides </a:t>
            </a:r>
            <a:r>
              <a:rPr lang="en-US" dirty="0" smtClean="0"/>
              <a:t>at the </a:t>
            </a:r>
            <a:r>
              <a:rPr lang="en-US" dirty="0"/>
              <a:t>center of this architecture and is accessed frequently by other components that update, add, delete, or otherwise modify data within the </a:t>
            </a:r>
            <a:r>
              <a:rPr lang="en-US" dirty="0" smtClean="0"/>
              <a:t>store</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212" y="1295400"/>
            <a:ext cx="7362825" cy="460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4297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 Architectures</a:t>
            </a:r>
            <a:endParaRPr lang="en-US" dirty="0"/>
          </a:p>
        </p:txBody>
      </p:sp>
      <p:sp>
        <p:nvSpPr>
          <p:cNvPr id="3" name="Content Placeholder 2"/>
          <p:cNvSpPr>
            <a:spLocks noGrp="1"/>
          </p:cNvSpPr>
          <p:nvPr>
            <p:ph idx="1"/>
          </p:nvPr>
        </p:nvSpPr>
        <p:spPr>
          <a:xfrm>
            <a:off x="609441" y="1600201"/>
            <a:ext cx="10969943" cy="2057399"/>
          </a:xfrm>
        </p:spPr>
        <p:txBody>
          <a:bodyPr>
            <a:normAutofit fontScale="77500" lnSpcReduction="20000"/>
          </a:bodyPr>
          <a:lstStyle/>
          <a:p>
            <a:r>
              <a:rPr lang="en-US" dirty="0"/>
              <a:t>This architecture is applied when input data are </a:t>
            </a:r>
            <a:r>
              <a:rPr lang="en-US" dirty="0" smtClean="0"/>
              <a:t>to be </a:t>
            </a:r>
            <a:r>
              <a:rPr lang="en-US" dirty="0"/>
              <a:t>transformed through a series of computational or manipulative </a:t>
            </a:r>
            <a:r>
              <a:rPr lang="en-US" dirty="0" smtClean="0"/>
              <a:t>components into </a:t>
            </a:r>
            <a:r>
              <a:rPr lang="en-US" dirty="0"/>
              <a:t>output </a:t>
            </a:r>
            <a:r>
              <a:rPr lang="en-US" dirty="0" smtClean="0"/>
              <a:t>data</a:t>
            </a:r>
          </a:p>
          <a:p>
            <a:r>
              <a:rPr lang="en-US" dirty="0" smtClean="0"/>
              <a:t>A pipe-and-filter </a:t>
            </a:r>
            <a:r>
              <a:rPr lang="en-US" dirty="0"/>
              <a:t>pattern </a:t>
            </a:r>
            <a:r>
              <a:rPr lang="en-US" dirty="0" smtClean="0"/>
              <a:t>has </a:t>
            </a:r>
            <a:r>
              <a:rPr lang="en-US" dirty="0"/>
              <a:t>a set of components</a:t>
            </a:r>
            <a:r>
              <a:rPr lang="en-US" dirty="0" smtClean="0"/>
              <a:t>, called filters, </a:t>
            </a:r>
            <a:r>
              <a:rPr lang="en-US" dirty="0"/>
              <a:t>connected by pipes that transmit data from one component to </a:t>
            </a:r>
            <a:r>
              <a:rPr lang="en-US" dirty="0" smtClean="0"/>
              <a:t>the next</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2925588"/>
            <a:ext cx="8548687" cy="3823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8329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and Return Architectures</a:t>
            </a:r>
          </a:p>
        </p:txBody>
      </p:sp>
      <p:sp>
        <p:nvSpPr>
          <p:cNvPr id="3" name="Content Placeholder 2"/>
          <p:cNvSpPr>
            <a:spLocks noGrp="1"/>
          </p:cNvSpPr>
          <p:nvPr>
            <p:ph idx="1"/>
          </p:nvPr>
        </p:nvSpPr>
        <p:spPr>
          <a:xfrm>
            <a:off x="609441" y="1600201"/>
            <a:ext cx="9142571" cy="990599"/>
          </a:xfrm>
        </p:spPr>
        <p:txBody>
          <a:bodyPr>
            <a:normAutofit/>
          </a:bodyPr>
          <a:lstStyle/>
          <a:p>
            <a:r>
              <a:rPr lang="en-US" i="1" dirty="0" smtClean="0"/>
              <a:t>Main </a:t>
            </a:r>
            <a:r>
              <a:rPr lang="en-US" i="1" dirty="0"/>
              <a:t>program/subprogram </a:t>
            </a:r>
            <a:r>
              <a:rPr lang="en-US" i="1" dirty="0" smtClean="0"/>
              <a:t>architectures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grpSp>
        <p:nvGrpSpPr>
          <p:cNvPr id="8" name="Group 7"/>
          <p:cNvGrpSpPr/>
          <p:nvPr/>
        </p:nvGrpSpPr>
        <p:grpSpPr>
          <a:xfrm>
            <a:off x="1674812" y="2362200"/>
            <a:ext cx="8734426" cy="4495800"/>
            <a:chOff x="1674812" y="2362200"/>
            <a:chExt cx="8734426" cy="449580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8" y="2657475"/>
              <a:ext cx="862965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674812" y="2362200"/>
              <a:ext cx="19812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738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Object-Oriented Architectures</a:t>
            </a:r>
          </a:p>
        </p:txBody>
      </p:sp>
      <p:sp>
        <p:nvSpPr>
          <p:cNvPr id="3" name="Content Placeholder 2"/>
          <p:cNvSpPr>
            <a:spLocks noGrp="1"/>
          </p:cNvSpPr>
          <p:nvPr>
            <p:ph idx="1"/>
          </p:nvPr>
        </p:nvSpPr>
        <p:spPr/>
        <p:txBody>
          <a:bodyPr/>
          <a:lstStyle/>
          <a:p>
            <a:r>
              <a:rPr lang="en-US" dirty="0"/>
              <a:t>The components of a system encapsulate </a:t>
            </a:r>
            <a:r>
              <a:rPr lang="en-US" dirty="0" smtClean="0"/>
              <a:t>data and </a:t>
            </a:r>
            <a:r>
              <a:rPr lang="en-US" dirty="0"/>
              <a:t>the operations that must be applied to manipulate the </a:t>
            </a:r>
            <a:r>
              <a:rPr lang="en-US" dirty="0" smtClean="0"/>
              <a:t>data</a:t>
            </a:r>
          </a:p>
          <a:p>
            <a:r>
              <a:rPr lang="en-US" dirty="0" smtClean="0"/>
              <a:t>Communication and </a:t>
            </a:r>
            <a:r>
              <a:rPr lang="en-US" dirty="0"/>
              <a:t>coordination between components are accomplished via message passing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262426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Layered Architectures</a:t>
            </a:r>
          </a:p>
        </p:txBody>
      </p:sp>
      <p:sp>
        <p:nvSpPr>
          <p:cNvPr id="3" name="Content Placeholder 2"/>
          <p:cNvSpPr>
            <a:spLocks noGrp="1"/>
          </p:cNvSpPr>
          <p:nvPr>
            <p:ph idx="1"/>
          </p:nvPr>
        </p:nvSpPr>
        <p:spPr>
          <a:xfrm>
            <a:off x="609441" y="1600201"/>
            <a:ext cx="6399371" cy="4525963"/>
          </a:xfrm>
        </p:spPr>
        <p:txBody>
          <a:bodyPr>
            <a:normAutofit fontScale="85000" lnSpcReduction="10000"/>
          </a:bodyPr>
          <a:lstStyle/>
          <a:p>
            <a:r>
              <a:rPr lang="en-US" dirty="0"/>
              <a:t>A number of different layers are </a:t>
            </a:r>
            <a:r>
              <a:rPr lang="en-US" dirty="0" smtClean="0"/>
              <a:t>defined</a:t>
            </a:r>
            <a:r>
              <a:rPr lang="en-US" dirty="0"/>
              <a:t>, each </a:t>
            </a:r>
            <a:r>
              <a:rPr lang="en-US" dirty="0" smtClean="0"/>
              <a:t>accomplishing operations </a:t>
            </a:r>
            <a:r>
              <a:rPr lang="en-US" dirty="0"/>
              <a:t>that progressively become closer to the machine instruction </a:t>
            </a:r>
            <a:r>
              <a:rPr lang="en-US" dirty="0" smtClean="0"/>
              <a:t>set</a:t>
            </a:r>
            <a:endParaRPr lang="en-US" dirty="0"/>
          </a:p>
          <a:p>
            <a:r>
              <a:rPr lang="en-US" dirty="0"/>
              <a:t>At the outer layer, components service user interface operations. At the </a:t>
            </a:r>
            <a:r>
              <a:rPr lang="en-US" dirty="0" smtClean="0"/>
              <a:t>inner layer</a:t>
            </a:r>
            <a:r>
              <a:rPr lang="en-US" dirty="0"/>
              <a:t>, components perform operating system </a:t>
            </a:r>
            <a:r>
              <a:rPr lang="en-US" dirty="0" smtClean="0"/>
              <a:t>interfacing</a:t>
            </a:r>
          </a:p>
          <a:p>
            <a:r>
              <a:rPr lang="en-US" dirty="0" smtClean="0"/>
              <a:t>Intermediate layers provide </a:t>
            </a:r>
            <a:r>
              <a:rPr lang="en-US" dirty="0"/>
              <a:t>utility services and application software functions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612" y="1600200"/>
            <a:ext cx="4924425"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860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
        <p:nvSpPr>
          <p:cNvPr id="6" name="Content Placeholder 2"/>
          <p:cNvSpPr txBox="1">
            <a:spLocks/>
          </p:cNvSpPr>
          <p:nvPr/>
        </p:nvSpPr>
        <p:spPr>
          <a:xfrm>
            <a:off x="531812" y="2590801"/>
            <a:ext cx="10969943" cy="762000"/>
          </a:xfrm>
          <a:prstGeom prst="rect">
            <a:avLst/>
          </a:prstGeom>
          <a:solidFill>
            <a:schemeClr val="accent6">
              <a:lumMod val="20000"/>
              <a:lumOff val="80000"/>
            </a:schemeClr>
          </a:solidFill>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prstClr val="black"/>
                </a:solidFill>
              </a:rPr>
              <a:t>Present two or three examples of applications for each of the architectural styles</a:t>
            </a:r>
          </a:p>
        </p:txBody>
      </p:sp>
    </p:spTree>
    <p:extLst>
      <p:ext uri="{BB962C8B-B14F-4D97-AF65-F5344CB8AC3E}">
        <p14:creationId xmlns:p14="http://schemas.microsoft.com/office/powerpoint/2010/main" val="1250224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Design</a:t>
            </a:r>
            <a:endParaRPr lang="en-US" dirty="0"/>
          </a:p>
        </p:txBody>
      </p:sp>
      <p:sp>
        <p:nvSpPr>
          <p:cNvPr id="3" name="Content Placeholder 2"/>
          <p:cNvSpPr>
            <a:spLocks noGrp="1"/>
          </p:cNvSpPr>
          <p:nvPr>
            <p:ph idx="1"/>
          </p:nvPr>
        </p:nvSpPr>
        <p:spPr/>
        <p:txBody>
          <a:bodyPr>
            <a:normAutofit fontScale="92500"/>
          </a:bodyPr>
          <a:lstStyle/>
          <a:p>
            <a:r>
              <a:rPr lang="en-US" dirty="0"/>
              <a:t>As architectural design begins, context must be </a:t>
            </a:r>
            <a:r>
              <a:rPr lang="en-US" dirty="0" smtClean="0"/>
              <a:t>established</a:t>
            </a:r>
          </a:p>
          <a:p>
            <a:r>
              <a:rPr lang="en-US" dirty="0" smtClean="0"/>
              <a:t>To </a:t>
            </a:r>
            <a:r>
              <a:rPr lang="en-US" dirty="0"/>
              <a:t>accomplish this</a:t>
            </a:r>
            <a:r>
              <a:rPr lang="en-US" dirty="0" smtClean="0"/>
              <a:t>, the </a:t>
            </a:r>
            <a:r>
              <a:rPr lang="en-US" dirty="0"/>
              <a:t>external entities (e.g., other systems, devices, people) that interact with </a:t>
            </a:r>
            <a:r>
              <a:rPr lang="en-US" dirty="0" smtClean="0"/>
              <a:t>the software </a:t>
            </a:r>
            <a:r>
              <a:rPr lang="en-US" dirty="0"/>
              <a:t>and the nature of their interaction are </a:t>
            </a:r>
            <a:r>
              <a:rPr lang="en-US" dirty="0" smtClean="0"/>
              <a:t>described</a:t>
            </a:r>
          </a:p>
          <a:p>
            <a:r>
              <a:rPr lang="en-US" dirty="0" smtClean="0"/>
              <a:t>This </a:t>
            </a:r>
            <a:r>
              <a:rPr lang="en-US" dirty="0"/>
              <a:t>information </a:t>
            </a:r>
            <a:r>
              <a:rPr lang="en-US" dirty="0" smtClean="0"/>
              <a:t>can generally </a:t>
            </a:r>
            <a:r>
              <a:rPr lang="en-US" dirty="0"/>
              <a:t>be acquired from the requirements </a:t>
            </a:r>
            <a:r>
              <a:rPr lang="en-US" dirty="0" smtClean="0"/>
              <a:t>model</a:t>
            </a:r>
          </a:p>
          <a:p>
            <a:r>
              <a:rPr lang="en-US" dirty="0" smtClean="0"/>
              <a:t>Once </a:t>
            </a:r>
            <a:r>
              <a:rPr lang="en-US" dirty="0"/>
              <a:t>context is </a:t>
            </a:r>
            <a:r>
              <a:rPr lang="en-US" dirty="0" smtClean="0"/>
              <a:t>modeled and </a:t>
            </a:r>
            <a:r>
              <a:rPr lang="en-US" dirty="0"/>
              <a:t>all external software interfaces have been described, you can identify a </a:t>
            </a:r>
            <a:r>
              <a:rPr lang="en-US" dirty="0" smtClean="0"/>
              <a:t>set of </a:t>
            </a:r>
            <a:r>
              <a:rPr lang="en-US" dirty="0"/>
              <a:t>architectural archetypes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622083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Architectural Design</a:t>
            </a:r>
            <a:endParaRPr lang="en-US" dirty="0"/>
          </a:p>
        </p:txBody>
      </p:sp>
      <p:sp>
        <p:nvSpPr>
          <p:cNvPr id="3" name="Content Placeholder 2"/>
          <p:cNvSpPr>
            <a:spLocks noGrp="1"/>
          </p:cNvSpPr>
          <p:nvPr>
            <p:ph idx="1"/>
          </p:nvPr>
        </p:nvSpPr>
        <p:spPr/>
        <p:txBody>
          <a:bodyPr>
            <a:normAutofit fontScale="92500" lnSpcReduction="20000"/>
          </a:bodyPr>
          <a:lstStyle/>
          <a:p>
            <a:r>
              <a:rPr lang="en-US" dirty="0"/>
              <a:t>An </a:t>
            </a:r>
            <a:r>
              <a:rPr lang="en-US" i="1" dirty="0"/>
              <a:t>archetype </a:t>
            </a:r>
            <a:r>
              <a:rPr lang="en-US" dirty="0"/>
              <a:t>is an abstraction (similar to a class) that represents one </a:t>
            </a:r>
            <a:r>
              <a:rPr lang="en-US" dirty="0" smtClean="0"/>
              <a:t>element of </a:t>
            </a:r>
            <a:r>
              <a:rPr lang="en-US" dirty="0"/>
              <a:t>system </a:t>
            </a:r>
            <a:r>
              <a:rPr lang="en-US" dirty="0" smtClean="0"/>
              <a:t>behavior</a:t>
            </a:r>
          </a:p>
          <a:p>
            <a:r>
              <a:rPr lang="en-US" dirty="0" smtClean="0"/>
              <a:t>The </a:t>
            </a:r>
            <a:r>
              <a:rPr lang="en-US" dirty="0"/>
              <a:t>set of archetypes provides a collection of </a:t>
            </a:r>
            <a:r>
              <a:rPr lang="en-US" dirty="0" smtClean="0"/>
              <a:t>abstractions that </a:t>
            </a:r>
            <a:r>
              <a:rPr lang="en-US" dirty="0"/>
              <a:t>must be modeled architecturally if the system is to be constructed, but </a:t>
            </a:r>
            <a:r>
              <a:rPr lang="en-US" dirty="0" smtClean="0"/>
              <a:t>the archetypes </a:t>
            </a:r>
            <a:r>
              <a:rPr lang="en-US" dirty="0"/>
              <a:t>themselves do not provide enough implementation </a:t>
            </a:r>
            <a:r>
              <a:rPr lang="en-US" dirty="0" smtClean="0"/>
              <a:t>detail</a:t>
            </a:r>
          </a:p>
          <a:p>
            <a:r>
              <a:rPr lang="en-US" dirty="0" smtClean="0"/>
              <a:t>Therefore, the </a:t>
            </a:r>
            <a:r>
              <a:rPr lang="en-US" dirty="0"/>
              <a:t>designer </a:t>
            </a:r>
            <a:r>
              <a:rPr lang="en-US" dirty="0" smtClean="0"/>
              <a:t>specifies </a:t>
            </a:r>
            <a:r>
              <a:rPr lang="en-US" dirty="0"/>
              <a:t>the structure of the system by </a:t>
            </a:r>
            <a:r>
              <a:rPr lang="en-US" dirty="0" smtClean="0"/>
              <a:t>defining </a:t>
            </a:r>
            <a:r>
              <a:rPr lang="en-US" dirty="0"/>
              <a:t>and </a:t>
            </a:r>
            <a:r>
              <a:rPr lang="en-US" dirty="0" smtClean="0"/>
              <a:t>refining software components </a:t>
            </a:r>
            <a:r>
              <a:rPr lang="en-US" dirty="0"/>
              <a:t>that implement each </a:t>
            </a:r>
            <a:r>
              <a:rPr lang="en-US" dirty="0" smtClean="0"/>
              <a:t>archetype</a:t>
            </a:r>
          </a:p>
          <a:p>
            <a:r>
              <a:rPr lang="en-US" dirty="0" smtClean="0"/>
              <a:t>This </a:t>
            </a:r>
            <a:r>
              <a:rPr lang="en-US" dirty="0"/>
              <a:t>process continues </a:t>
            </a:r>
            <a:r>
              <a:rPr lang="en-US" dirty="0" smtClean="0"/>
              <a:t>iteratively until </a:t>
            </a:r>
            <a:r>
              <a:rPr lang="en-US" dirty="0"/>
              <a:t>a complete architectural structure has been derived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208469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the System in Context</a:t>
            </a:r>
          </a:p>
        </p:txBody>
      </p:sp>
      <p:sp>
        <p:nvSpPr>
          <p:cNvPr id="3" name="Content Placeholder 2"/>
          <p:cNvSpPr>
            <a:spLocks noGrp="1"/>
          </p:cNvSpPr>
          <p:nvPr>
            <p:ph idx="1"/>
          </p:nvPr>
        </p:nvSpPr>
        <p:spPr>
          <a:xfrm>
            <a:off x="533241" y="2226523"/>
            <a:ext cx="5103971" cy="2743199"/>
          </a:xfrm>
        </p:spPr>
        <p:txBody>
          <a:bodyPr>
            <a:normAutofit fontScale="85000" lnSpcReduction="10000"/>
          </a:bodyPr>
          <a:lstStyle/>
          <a:p>
            <a:r>
              <a:rPr lang="en-US" dirty="0"/>
              <a:t>At the architectural design level, a software architect uses an </a:t>
            </a:r>
            <a:r>
              <a:rPr lang="en-US" i="1" dirty="0"/>
              <a:t>architectural </a:t>
            </a:r>
            <a:r>
              <a:rPr lang="en-US" i="1" dirty="0" smtClean="0"/>
              <a:t>context diagram </a:t>
            </a:r>
            <a:r>
              <a:rPr lang="en-US" dirty="0"/>
              <a:t>(ACD) to model the manner in which software interacts with </a:t>
            </a:r>
            <a:r>
              <a:rPr lang="en-US" dirty="0" smtClean="0"/>
              <a:t>entities external </a:t>
            </a:r>
            <a:r>
              <a:rPr lang="en-US" dirty="0"/>
              <a:t>to its </a:t>
            </a:r>
            <a:r>
              <a:rPr lang="en-US" dirty="0" smtClean="0"/>
              <a:t>boundaries</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212" y="1395522"/>
            <a:ext cx="6539139" cy="440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0610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the System in Context</a:t>
            </a:r>
          </a:p>
        </p:txBody>
      </p:sp>
      <p:sp>
        <p:nvSpPr>
          <p:cNvPr id="3" name="Content Placeholder 2"/>
          <p:cNvSpPr>
            <a:spLocks noGrp="1"/>
          </p:cNvSpPr>
          <p:nvPr>
            <p:ph idx="1"/>
          </p:nvPr>
        </p:nvSpPr>
        <p:spPr>
          <a:xfrm>
            <a:off x="609441" y="1600201"/>
            <a:ext cx="5103971" cy="5029199"/>
          </a:xfrm>
        </p:spPr>
        <p:txBody>
          <a:bodyPr>
            <a:normAutofit fontScale="70000" lnSpcReduction="20000"/>
          </a:bodyPr>
          <a:lstStyle/>
          <a:p>
            <a:r>
              <a:rPr lang="en-US" i="1" dirty="0"/>
              <a:t>Superordinate systems </a:t>
            </a:r>
            <a:r>
              <a:rPr lang="en-US" dirty="0"/>
              <a:t>—those systems that use the target system as </a:t>
            </a:r>
            <a:r>
              <a:rPr lang="en-US" dirty="0" smtClean="0"/>
              <a:t>part of </a:t>
            </a:r>
            <a:r>
              <a:rPr lang="en-US" dirty="0"/>
              <a:t>some higher-level processing </a:t>
            </a:r>
            <a:r>
              <a:rPr lang="en-US" dirty="0" smtClean="0"/>
              <a:t>scheme</a:t>
            </a:r>
            <a:endParaRPr lang="en-US" dirty="0"/>
          </a:p>
          <a:p>
            <a:r>
              <a:rPr lang="en-US" i="1" dirty="0" smtClean="0"/>
              <a:t>Subordinate </a:t>
            </a:r>
            <a:r>
              <a:rPr lang="en-US" i="1" dirty="0"/>
              <a:t>systems </a:t>
            </a:r>
            <a:r>
              <a:rPr lang="en-US" dirty="0"/>
              <a:t>—those systems that are used by the target </a:t>
            </a:r>
            <a:r>
              <a:rPr lang="en-US" dirty="0" smtClean="0"/>
              <a:t>system and </a:t>
            </a:r>
            <a:r>
              <a:rPr lang="en-US" dirty="0"/>
              <a:t>provide data or processing that are necessary to complete target </a:t>
            </a:r>
            <a:r>
              <a:rPr lang="en-US" dirty="0" smtClean="0"/>
              <a:t>system functionality</a:t>
            </a:r>
            <a:endParaRPr lang="en-US" dirty="0"/>
          </a:p>
          <a:p>
            <a:r>
              <a:rPr lang="en-US" i="1" dirty="0" smtClean="0"/>
              <a:t>Peer-level systems </a:t>
            </a:r>
            <a:r>
              <a:rPr lang="en-US" dirty="0"/>
              <a:t>—those systems that interact on a peer-to-peer </a:t>
            </a:r>
            <a:r>
              <a:rPr lang="en-US" dirty="0" smtClean="0"/>
              <a:t>basis </a:t>
            </a:r>
            <a:endParaRPr lang="en-US" dirty="0"/>
          </a:p>
          <a:p>
            <a:r>
              <a:rPr lang="en-US" i="1" dirty="0" smtClean="0"/>
              <a:t>Actors </a:t>
            </a:r>
            <a:r>
              <a:rPr lang="en-US" dirty="0"/>
              <a:t>—entities (people, devices) that interact with the target </a:t>
            </a:r>
            <a:r>
              <a:rPr lang="en-US" dirty="0" smtClean="0"/>
              <a:t>system by </a:t>
            </a:r>
            <a:r>
              <a:rPr lang="en-US" dirty="0"/>
              <a:t>producing or consuming information that is necessary for </a:t>
            </a:r>
            <a:r>
              <a:rPr lang="en-US" dirty="0" smtClean="0"/>
              <a:t>requisite processing</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212" y="1395522"/>
            <a:ext cx="6539139" cy="440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29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C30E1-B232-481D-89FD-D946C105604C}"/>
              </a:ext>
            </a:extLst>
          </p:cNvPr>
          <p:cNvSpPr>
            <a:spLocks noGrp="1"/>
          </p:cNvSpPr>
          <p:nvPr>
            <p:ph type="title"/>
          </p:nvPr>
        </p:nvSpPr>
        <p:spPr/>
        <p:txBody>
          <a:bodyPr>
            <a:normAutofit fontScale="90000"/>
          </a:bodyPr>
          <a:lstStyle/>
          <a:p>
            <a:r>
              <a:rPr lang="en-US" dirty="0"/>
              <a:t>DESIGN WITHIN THE CONTEXT OF SOFTWARE ENGINEERING</a:t>
            </a:r>
            <a:endParaRPr lang="en-IE" dirty="0"/>
          </a:p>
        </p:txBody>
      </p:sp>
      <p:sp>
        <p:nvSpPr>
          <p:cNvPr id="3" name="Content Placeholder 2">
            <a:extLst>
              <a:ext uri="{FF2B5EF4-FFF2-40B4-BE49-F238E27FC236}">
                <a16:creationId xmlns:a16="http://schemas.microsoft.com/office/drawing/2014/main" xmlns="" id="{2F466BE7-2645-487E-9A7A-EB1C0731C328}"/>
              </a:ext>
            </a:extLst>
          </p:cNvPr>
          <p:cNvSpPr>
            <a:spLocks noGrp="1"/>
          </p:cNvSpPr>
          <p:nvPr>
            <p:ph idx="1"/>
          </p:nvPr>
        </p:nvSpPr>
        <p:spPr/>
        <p:txBody>
          <a:bodyPr>
            <a:normAutofit fontScale="92500" lnSpcReduction="10000"/>
          </a:bodyPr>
          <a:lstStyle/>
          <a:p>
            <a:r>
              <a:rPr lang="en-US" dirty="0"/>
              <a:t>Software design sits at the technical kernel of software engineering and is applied regardless of the software process model that is used</a:t>
            </a:r>
          </a:p>
          <a:p>
            <a:r>
              <a:rPr lang="en-US" dirty="0"/>
              <a:t>Beginning once software requirements have been analyzed and modeled, software design is the last software engineering action within the modeling activity and sets the stage for </a:t>
            </a:r>
            <a:r>
              <a:rPr lang="en-IE" b="1" dirty="0"/>
              <a:t>construction </a:t>
            </a:r>
            <a:r>
              <a:rPr lang="en-IE" dirty="0"/>
              <a:t>(code generation and testing)</a:t>
            </a:r>
          </a:p>
          <a:p>
            <a:r>
              <a:rPr lang="en-US" dirty="0"/>
              <a:t>Each of the elements of the requirements model (Chapters 9–11) provides information that is necessary to create the four design models required for a complete specification of design</a:t>
            </a:r>
          </a:p>
          <a:p>
            <a:endParaRPr lang="en-IE" dirty="0"/>
          </a:p>
        </p:txBody>
      </p:sp>
      <p:sp>
        <p:nvSpPr>
          <p:cNvPr id="5" name="Slide Number Placeholder 4">
            <a:extLst>
              <a:ext uri="{FF2B5EF4-FFF2-40B4-BE49-F238E27FC236}">
                <a16:creationId xmlns:a16="http://schemas.microsoft.com/office/drawing/2014/main" xmlns="" id="{FA5C1C5D-706B-44B9-830F-B6CD9E32C66F}"/>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4561491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Architectural context diagram for the </a:t>
            </a:r>
            <a:r>
              <a:rPr lang="en-US" i="1" dirty="0" err="1" smtClean="0"/>
              <a:t>SafeHome</a:t>
            </a:r>
            <a:r>
              <a:rPr lang="en-US" i="1" dirty="0" smtClean="0"/>
              <a:t> </a:t>
            </a:r>
            <a:r>
              <a:rPr lang="en-US" dirty="0" smtClean="0"/>
              <a:t>security function</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12" y="1524000"/>
            <a:ext cx="956628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2142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Archetypes</a:t>
            </a:r>
            <a:endParaRPr lang="en-US" dirty="0"/>
          </a:p>
        </p:txBody>
      </p:sp>
      <p:sp>
        <p:nvSpPr>
          <p:cNvPr id="3" name="Content Placeholder 2"/>
          <p:cNvSpPr>
            <a:spLocks noGrp="1"/>
          </p:cNvSpPr>
          <p:nvPr>
            <p:ph idx="1"/>
          </p:nvPr>
        </p:nvSpPr>
        <p:spPr>
          <a:xfrm>
            <a:off x="609441" y="1600201"/>
            <a:ext cx="4570571" cy="4525963"/>
          </a:xfrm>
        </p:spPr>
        <p:txBody>
          <a:bodyPr>
            <a:normAutofit fontScale="85000" lnSpcReduction="10000"/>
          </a:bodyPr>
          <a:lstStyle/>
          <a:p>
            <a:r>
              <a:rPr lang="en-US" dirty="0"/>
              <a:t>An archetype is a class or pattern that represents a core abstraction that is </a:t>
            </a:r>
            <a:r>
              <a:rPr lang="en-US" dirty="0" smtClean="0"/>
              <a:t>critical to </a:t>
            </a:r>
            <a:r>
              <a:rPr lang="en-US" dirty="0"/>
              <a:t>the design of an architecture for the target </a:t>
            </a:r>
            <a:r>
              <a:rPr lang="en-US" dirty="0" smtClean="0"/>
              <a:t>system</a:t>
            </a:r>
          </a:p>
          <a:p>
            <a:r>
              <a:rPr lang="en-US" dirty="0" smtClean="0"/>
              <a:t>In </a:t>
            </a:r>
            <a:r>
              <a:rPr lang="en-US" dirty="0"/>
              <a:t>general, a </a:t>
            </a:r>
            <a:r>
              <a:rPr lang="en-US" dirty="0" smtClean="0"/>
              <a:t>relatively small </a:t>
            </a:r>
            <a:r>
              <a:rPr lang="en-US" dirty="0"/>
              <a:t>set of archetypes is required to design even relatively complex </a:t>
            </a:r>
            <a:r>
              <a:rPr lang="en-US" dirty="0" smtClean="0"/>
              <a:t>systems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612" y="1457325"/>
            <a:ext cx="4029075"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5332412" y="5486400"/>
            <a:ext cx="6594476" cy="646331"/>
          </a:xfrm>
          <a:prstGeom prst="rect">
            <a:avLst/>
          </a:prstGeom>
        </p:spPr>
        <p:txBody>
          <a:bodyPr wrap="square">
            <a:spAutoFit/>
          </a:bodyPr>
          <a:lstStyle/>
          <a:p>
            <a:pPr algn="ctr"/>
            <a:r>
              <a:rPr lang="en-US" b="1" dirty="0"/>
              <a:t>UML </a:t>
            </a:r>
            <a:r>
              <a:rPr lang="en-US" b="1" dirty="0" smtClean="0"/>
              <a:t>relationships for </a:t>
            </a:r>
            <a:r>
              <a:rPr lang="en-US" b="1" i="1" dirty="0" err="1" smtClean="0"/>
              <a:t>SafeHome</a:t>
            </a:r>
            <a:r>
              <a:rPr lang="en-US" b="1" i="1" dirty="0" smtClean="0"/>
              <a:t> </a:t>
            </a:r>
            <a:r>
              <a:rPr lang="en-US" b="1" dirty="0" smtClean="0"/>
              <a:t>security function archetypes</a:t>
            </a:r>
            <a:endParaRPr lang="en-US" dirty="0"/>
          </a:p>
        </p:txBody>
      </p:sp>
    </p:spTree>
    <p:extLst>
      <p:ext uri="{BB962C8B-B14F-4D97-AF65-F5344CB8AC3E}">
        <p14:creationId xmlns:p14="http://schemas.microsoft.com/office/powerpoint/2010/main" val="1634559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the architecture into components</a:t>
            </a:r>
            <a:endParaRPr lang="en-US" dirty="0"/>
          </a:p>
        </p:txBody>
      </p:sp>
      <p:sp>
        <p:nvSpPr>
          <p:cNvPr id="3" name="Content Placeholder 2"/>
          <p:cNvSpPr>
            <a:spLocks noGrp="1"/>
          </p:cNvSpPr>
          <p:nvPr>
            <p:ph idx="1"/>
          </p:nvPr>
        </p:nvSpPr>
        <p:spPr/>
        <p:txBody>
          <a:bodyPr>
            <a:normAutofit/>
          </a:bodyPr>
          <a:lstStyle/>
          <a:p>
            <a:r>
              <a:rPr lang="en-US" dirty="0"/>
              <a:t>As the software architecture is </a:t>
            </a:r>
            <a:r>
              <a:rPr lang="en-US" dirty="0" smtClean="0"/>
              <a:t>refined </a:t>
            </a:r>
            <a:r>
              <a:rPr lang="en-US" dirty="0"/>
              <a:t>into components, the structure of the </a:t>
            </a:r>
            <a:r>
              <a:rPr lang="en-US" dirty="0" smtClean="0"/>
              <a:t>system begins </a:t>
            </a:r>
            <a:r>
              <a:rPr lang="en-US" dirty="0"/>
              <a:t>to </a:t>
            </a:r>
            <a:r>
              <a:rPr lang="en-US" dirty="0" smtClean="0"/>
              <a:t>emerge</a:t>
            </a:r>
          </a:p>
          <a:p>
            <a:r>
              <a:rPr lang="en-US" dirty="0"/>
              <a:t>The interfaces depicted in the architecture context diagram </a:t>
            </a:r>
            <a:r>
              <a:rPr lang="en-US" dirty="0" smtClean="0"/>
              <a:t>imply </a:t>
            </a:r>
            <a:r>
              <a:rPr lang="en-US" dirty="0"/>
              <a:t>one or more specialized components that process the data that </a:t>
            </a:r>
            <a:r>
              <a:rPr lang="en-US" dirty="0" smtClean="0"/>
              <a:t>flows across </a:t>
            </a:r>
            <a:r>
              <a:rPr lang="en-US" dirty="0"/>
              <a:t>the </a:t>
            </a:r>
            <a:r>
              <a:rPr lang="en-US" dirty="0" smtClean="0"/>
              <a:t>interface</a:t>
            </a:r>
          </a:p>
          <a:p>
            <a:r>
              <a:rPr lang="en-US" dirty="0" smtClean="0"/>
              <a:t>In </a:t>
            </a:r>
            <a:r>
              <a:rPr lang="en-US" dirty="0"/>
              <a:t>some cases (e.g., a graphical user interface), a </a:t>
            </a:r>
            <a:r>
              <a:rPr lang="en-US" dirty="0" smtClean="0"/>
              <a:t>complete subsystem </a:t>
            </a:r>
            <a:r>
              <a:rPr lang="en-US" dirty="0"/>
              <a:t>architecture with many components must be designed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1678280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Refining the architecture into components</a:t>
            </a:r>
            <a:br>
              <a:rPr lang="en-US" dirty="0" smtClean="0"/>
            </a:br>
            <a:r>
              <a:rPr lang="en-US" i="1" dirty="0" err="1" smtClean="0"/>
              <a:t>SafeHome</a:t>
            </a:r>
            <a:r>
              <a:rPr lang="en-US" dirty="0" smtClean="0"/>
              <a:t> example</a:t>
            </a:r>
            <a:endParaRPr lang="en-US" dirty="0"/>
          </a:p>
        </p:txBody>
      </p:sp>
      <p:sp>
        <p:nvSpPr>
          <p:cNvPr id="3" name="Content Placeholder 2"/>
          <p:cNvSpPr>
            <a:spLocks noGrp="1"/>
          </p:cNvSpPr>
          <p:nvPr>
            <p:ph idx="1"/>
          </p:nvPr>
        </p:nvSpPr>
        <p:spPr/>
        <p:txBody>
          <a:bodyPr>
            <a:normAutofit fontScale="92500"/>
          </a:bodyPr>
          <a:lstStyle/>
          <a:p>
            <a:r>
              <a:rPr lang="en-US" i="1" dirty="0"/>
              <a:t>External communication management </a:t>
            </a:r>
            <a:r>
              <a:rPr lang="en-US" dirty="0"/>
              <a:t>—coordinates communication </a:t>
            </a:r>
            <a:r>
              <a:rPr lang="en-US" dirty="0" smtClean="0"/>
              <a:t>of the </a:t>
            </a:r>
            <a:r>
              <a:rPr lang="en-US" dirty="0"/>
              <a:t>security function with external entities such as other </a:t>
            </a:r>
            <a:r>
              <a:rPr lang="en-US" dirty="0" smtClean="0"/>
              <a:t>Internet-based systems </a:t>
            </a:r>
            <a:r>
              <a:rPr lang="en-US" dirty="0"/>
              <a:t>and external alarm </a:t>
            </a:r>
            <a:r>
              <a:rPr lang="en-US" dirty="0" smtClean="0"/>
              <a:t>notification</a:t>
            </a:r>
            <a:endParaRPr lang="en-US" dirty="0"/>
          </a:p>
          <a:p>
            <a:r>
              <a:rPr lang="en-US" i="1" dirty="0" smtClean="0"/>
              <a:t>Control </a:t>
            </a:r>
            <a:r>
              <a:rPr lang="en-US" i="1" dirty="0"/>
              <a:t>panel processing </a:t>
            </a:r>
            <a:r>
              <a:rPr lang="en-US" dirty="0"/>
              <a:t>—manages all control panel </a:t>
            </a:r>
            <a:r>
              <a:rPr lang="en-US" dirty="0" smtClean="0"/>
              <a:t>functionality</a:t>
            </a:r>
            <a:endParaRPr lang="en-US" dirty="0"/>
          </a:p>
          <a:p>
            <a:r>
              <a:rPr lang="en-US" i="1" dirty="0" smtClean="0"/>
              <a:t>Detector </a:t>
            </a:r>
            <a:r>
              <a:rPr lang="en-US" i="1" dirty="0"/>
              <a:t>management </a:t>
            </a:r>
            <a:r>
              <a:rPr lang="en-US" dirty="0"/>
              <a:t>—coordinates access to all detectors attached to </a:t>
            </a:r>
            <a:r>
              <a:rPr lang="en-US" dirty="0" smtClean="0"/>
              <a:t>the system</a:t>
            </a:r>
            <a:endParaRPr lang="en-US" dirty="0"/>
          </a:p>
          <a:p>
            <a:r>
              <a:rPr lang="en-US" i="1" dirty="0" smtClean="0"/>
              <a:t>Alarm </a:t>
            </a:r>
            <a:r>
              <a:rPr lang="en-US" i="1" dirty="0"/>
              <a:t>processing </a:t>
            </a:r>
            <a:r>
              <a:rPr lang="en-US" dirty="0"/>
              <a:t>—</a:t>
            </a:r>
            <a:r>
              <a:rPr lang="en-US" dirty="0" smtClean="0"/>
              <a:t>verifies </a:t>
            </a:r>
            <a:r>
              <a:rPr lang="en-US" dirty="0"/>
              <a:t>and acts on all alarm conditions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011784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Overall architectural structure for </a:t>
            </a:r>
            <a:r>
              <a:rPr lang="en-US" dirty="0" err="1"/>
              <a:t>SafeHome</a:t>
            </a:r>
            <a:r>
              <a:rPr lang="en-US" dirty="0"/>
              <a:t> with top-level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2" y="1719943"/>
            <a:ext cx="10245064"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59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Describing Instantiations of the System</a:t>
            </a:r>
          </a:p>
        </p:txBody>
      </p:sp>
      <p:sp>
        <p:nvSpPr>
          <p:cNvPr id="3" name="Content Placeholder 2"/>
          <p:cNvSpPr>
            <a:spLocks noGrp="1"/>
          </p:cNvSpPr>
          <p:nvPr>
            <p:ph idx="1"/>
          </p:nvPr>
        </p:nvSpPr>
        <p:spPr/>
        <p:txBody>
          <a:bodyPr>
            <a:normAutofit/>
          </a:bodyPr>
          <a:lstStyle/>
          <a:p>
            <a:r>
              <a:rPr lang="en-US" dirty="0"/>
              <a:t>The architectural design that has been modeled to this point is still </a:t>
            </a:r>
            <a:r>
              <a:rPr lang="en-US" dirty="0" smtClean="0"/>
              <a:t>relatively high level</a:t>
            </a:r>
          </a:p>
          <a:p>
            <a:r>
              <a:rPr lang="en-US" dirty="0" smtClean="0"/>
              <a:t>For </a:t>
            </a:r>
            <a:r>
              <a:rPr lang="en-US" dirty="0"/>
              <a:t>further refinement, an actual instantiation of the architecture is </a:t>
            </a:r>
            <a:r>
              <a:rPr lang="en-US" dirty="0" smtClean="0"/>
              <a:t>developed</a:t>
            </a:r>
          </a:p>
          <a:p>
            <a:r>
              <a:rPr lang="en-US" dirty="0" smtClean="0"/>
              <a:t>By this </a:t>
            </a:r>
            <a:r>
              <a:rPr lang="en-US" dirty="0"/>
              <a:t>we mean that the architecture is applied to a </a:t>
            </a:r>
            <a:r>
              <a:rPr lang="en-US" dirty="0" smtClean="0"/>
              <a:t>specific </a:t>
            </a:r>
            <a:r>
              <a:rPr lang="en-US" dirty="0"/>
              <a:t>problem with the </a:t>
            </a:r>
            <a:r>
              <a:rPr lang="en-US" dirty="0" smtClean="0"/>
              <a:t>intent of </a:t>
            </a:r>
            <a:r>
              <a:rPr lang="en-US" dirty="0"/>
              <a:t>demonstrating that the structure and components are appropriate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99540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 instantiation of the security function with component elaboration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2" y="1469583"/>
            <a:ext cx="7477125" cy="5274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081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92500" lnSpcReduction="20000"/>
          </a:bodyPr>
          <a:lstStyle/>
          <a:p>
            <a:r>
              <a:rPr lang="en-US" dirty="0"/>
              <a:t>Software design commences as the first iteration of requirements engineering comes to a conclusion</a:t>
            </a:r>
          </a:p>
          <a:p>
            <a:r>
              <a:rPr lang="en-US" dirty="0"/>
              <a:t>The intent of software design is to apply a set of principles, concepts, and practices that lead to the development of a high-quality system or product</a:t>
            </a:r>
          </a:p>
          <a:p>
            <a:r>
              <a:rPr lang="en-US" dirty="0"/>
              <a:t>The goal of design is to create a model of software that will implement all customer requirements correctly and bring delight to those who use it</a:t>
            </a:r>
          </a:p>
          <a:p>
            <a:r>
              <a:rPr lang="en-US" dirty="0"/>
              <a:t>Software designers must sift through many design alternatives and converge on a solution that best suits the needs of project stakeholders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57</a:t>
            </a:fld>
            <a:endParaRPr lang="en-US"/>
          </a:p>
        </p:txBody>
      </p:sp>
    </p:spTree>
    <p:extLst>
      <p:ext uri="{BB962C8B-B14F-4D97-AF65-F5344CB8AC3E}">
        <p14:creationId xmlns:p14="http://schemas.microsoft.com/office/powerpoint/2010/main" val="19250593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 </a:t>
            </a:r>
            <a:r>
              <a:rPr lang="en-US" sz="2800" dirty="0"/>
              <a:t>Design concepts emphasize…</a:t>
            </a:r>
          </a:p>
        </p:txBody>
      </p:sp>
      <p:sp>
        <p:nvSpPr>
          <p:cNvPr id="3" name="Content Placeholder 2"/>
          <p:cNvSpPr>
            <a:spLocks noGrp="1"/>
          </p:cNvSpPr>
          <p:nvPr>
            <p:ph idx="1"/>
          </p:nvPr>
        </p:nvSpPr>
        <p:spPr>
          <a:xfrm>
            <a:off x="609441" y="1600201"/>
            <a:ext cx="10969943" cy="4800599"/>
          </a:xfrm>
        </p:spPr>
        <p:txBody>
          <a:bodyPr>
            <a:normAutofit fontScale="62500" lnSpcReduction="20000"/>
          </a:bodyPr>
          <a:lstStyle/>
          <a:p>
            <a:r>
              <a:rPr lang="en-US" dirty="0"/>
              <a:t>The need for abstraction as a mechanism for creating reusable software components</a:t>
            </a:r>
          </a:p>
          <a:p>
            <a:r>
              <a:rPr lang="en-US" dirty="0"/>
              <a:t>The importance of architecture as a way to better understand the overall structure of a system</a:t>
            </a:r>
          </a:p>
          <a:p>
            <a:r>
              <a:rPr lang="en-US" dirty="0"/>
              <a:t>The benefits of pattern-based engineering as a technique for designing software with proven capabilities</a:t>
            </a:r>
          </a:p>
          <a:p>
            <a:r>
              <a:rPr lang="en-US" dirty="0"/>
              <a:t>The value of separation of concerns and effective modularity as a way to make software more understandable, more testable, and more maintainable</a:t>
            </a:r>
          </a:p>
          <a:p>
            <a:r>
              <a:rPr lang="en-US" dirty="0"/>
              <a:t>The consequences of information hiding as a mechanism for reducing the propagation of side effects when errors do occur</a:t>
            </a:r>
          </a:p>
          <a:p>
            <a:r>
              <a:rPr lang="en-US" dirty="0"/>
              <a:t>The impact of functional independence as a criterion for building effective modules</a:t>
            </a:r>
          </a:p>
          <a:p>
            <a:r>
              <a:rPr lang="en-US" dirty="0"/>
              <a:t>The use of refinement as a design mechanism a consideration of aspects that crosscut system requirements</a:t>
            </a:r>
          </a:p>
          <a:p>
            <a:r>
              <a:rPr lang="en-US" dirty="0"/>
              <a:t>The application of refactoring for optimizing the design that is derived</a:t>
            </a:r>
          </a:p>
          <a:p>
            <a:r>
              <a:rPr lang="en-US" dirty="0"/>
              <a:t>The importance of object-oriented classes and the characteristics that are related to them</a:t>
            </a:r>
          </a:p>
          <a:p>
            <a:r>
              <a:rPr lang="en-US" dirty="0"/>
              <a:t>The need to use abstraction to reduce coupling between components, and </a:t>
            </a:r>
          </a:p>
          <a:p>
            <a:r>
              <a:rPr lang="en-US" dirty="0"/>
              <a:t>The importance of design for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pPr/>
              <a:t>58</a:t>
            </a:fld>
            <a:endParaRPr lang="en-US"/>
          </a:p>
        </p:txBody>
      </p:sp>
    </p:spTree>
    <p:extLst>
      <p:ext uri="{BB962C8B-B14F-4D97-AF65-F5344CB8AC3E}">
        <p14:creationId xmlns:p14="http://schemas.microsoft.com/office/powerpoint/2010/main" val="3909781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09441" y="1600201"/>
            <a:ext cx="10969943" cy="4876799"/>
          </a:xfrm>
        </p:spPr>
        <p:txBody>
          <a:bodyPr>
            <a:normAutofit fontScale="77500" lnSpcReduction="20000"/>
          </a:bodyPr>
          <a:lstStyle/>
          <a:p>
            <a:r>
              <a:rPr lang="en-US" dirty="0"/>
              <a:t>In a general sense, architectural design is accomplished using four </a:t>
            </a:r>
            <a:r>
              <a:rPr lang="en-US" dirty="0" smtClean="0"/>
              <a:t>distinct steps</a:t>
            </a:r>
          </a:p>
          <a:p>
            <a:r>
              <a:rPr lang="en-US" dirty="0" smtClean="0"/>
              <a:t>First</a:t>
            </a:r>
            <a:r>
              <a:rPr lang="en-US" dirty="0"/>
              <a:t>, the system must be represented in </a:t>
            </a:r>
            <a:r>
              <a:rPr lang="en-US" dirty="0" smtClean="0"/>
              <a:t>context</a:t>
            </a:r>
          </a:p>
          <a:p>
            <a:pPr lvl="1"/>
            <a:r>
              <a:rPr lang="en-US" dirty="0" smtClean="0"/>
              <a:t>That </a:t>
            </a:r>
            <a:r>
              <a:rPr lang="en-US" dirty="0"/>
              <a:t>is, the </a:t>
            </a:r>
            <a:r>
              <a:rPr lang="en-US" dirty="0" smtClean="0"/>
              <a:t>designer should define </a:t>
            </a:r>
            <a:r>
              <a:rPr lang="en-US" dirty="0"/>
              <a:t>the external entities that the software interacts with and the </a:t>
            </a:r>
            <a:r>
              <a:rPr lang="en-US" dirty="0" smtClean="0"/>
              <a:t>nature of </a:t>
            </a:r>
            <a:r>
              <a:rPr lang="en-US" dirty="0"/>
              <a:t>the </a:t>
            </a:r>
            <a:r>
              <a:rPr lang="en-US" dirty="0" smtClean="0"/>
              <a:t>interaction</a:t>
            </a:r>
          </a:p>
          <a:p>
            <a:r>
              <a:rPr lang="en-US" dirty="0" smtClean="0"/>
              <a:t>Once </a:t>
            </a:r>
            <a:r>
              <a:rPr lang="en-US" dirty="0"/>
              <a:t>context has been </a:t>
            </a:r>
            <a:r>
              <a:rPr lang="en-US" dirty="0" smtClean="0"/>
              <a:t>specified</a:t>
            </a:r>
            <a:r>
              <a:rPr lang="en-US" dirty="0"/>
              <a:t>, the designer </a:t>
            </a:r>
            <a:r>
              <a:rPr lang="en-US" dirty="0" smtClean="0"/>
              <a:t>should identify </a:t>
            </a:r>
            <a:r>
              <a:rPr lang="en-US" dirty="0"/>
              <a:t>a set of top-level abstractions, called archetypes, that represent </a:t>
            </a:r>
            <a:r>
              <a:rPr lang="en-US" dirty="0" smtClean="0"/>
              <a:t>pivotal elements </a:t>
            </a:r>
            <a:r>
              <a:rPr lang="en-US" dirty="0"/>
              <a:t>of the system’s behavior or </a:t>
            </a:r>
            <a:r>
              <a:rPr lang="en-US" dirty="0" smtClean="0"/>
              <a:t>function</a:t>
            </a:r>
          </a:p>
          <a:p>
            <a:r>
              <a:rPr lang="en-US" dirty="0" smtClean="0"/>
              <a:t>After </a:t>
            </a:r>
            <a:r>
              <a:rPr lang="en-US" dirty="0"/>
              <a:t>abstractions have been </a:t>
            </a:r>
            <a:r>
              <a:rPr lang="en-US" dirty="0" smtClean="0"/>
              <a:t>defined</a:t>
            </a:r>
            <a:r>
              <a:rPr lang="en-US" dirty="0"/>
              <a:t>, the design begins to move closer to the implementation </a:t>
            </a:r>
            <a:r>
              <a:rPr lang="en-US" dirty="0" smtClean="0"/>
              <a:t>domain</a:t>
            </a:r>
          </a:p>
          <a:p>
            <a:r>
              <a:rPr lang="en-US" dirty="0" smtClean="0"/>
              <a:t>Components are identified </a:t>
            </a:r>
            <a:r>
              <a:rPr lang="en-US" dirty="0"/>
              <a:t>and represented within the context of an architecture </a:t>
            </a:r>
            <a:r>
              <a:rPr lang="en-US" dirty="0" smtClean="0"/>
              <a:t>that supports them</a:t>
            </a:r>
          </a:p>
          <a:p>
            <a:r>
              <a:rPr lang="en-US" dirty="0" smtClean="0"/>
              <a:t>Finally</a:t>
            </a:r>
            <a:r>
              <a:rPr lang="en-US" dirty="0"/>
              <a:t>, </a:t>
            </a:r>
            <a:r>
              <a:rPr lang="en-US" dirty="0" smtClean="0"/>
              <a:t>specific </a:t>
            </a:r>
            <a:r>
              <a:rPr lang="en-US" dirty="0"/>
              <a:t>instantiations of the architecture are </a:t>
            </a:r>
            <a:r>
              <a:rPr lang="en-US" dirty="0" smtClean="0"/>
              <a:t>developed to </a:t>
            </a:r>
            <a:r>
              <a:rPr lang="en-US" dirty="0"/>
              <a:t>“prove” the design in a real-world context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00307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C30E1-B232-481D-89FD-D946C105604C}"/>
              </a:ext>
            </a:extLst>
          </p:cNvPr>
          <p:cNvSpPr>
            <a:spLocks noGrp="1"/>
          </p:cNvSpPr>
          <p:nvPr>
            <p:ph type="title"/>
          </p:nvPr>
        </p:nvSpPr>
        <p:spPr/>
        <p:txBody>
          <a:bodyPr>
            <a:normAutofit fontScale="90000"/>
          </a:bodyPr>
          <a:lstStyle/>
          <a:p>
            <a:r>
              <a:rPr lang="en-US" dirty="0"/>
              <a:t>DESIGN WITHIN THE CONTEXT OF SOFTWARE ENGINEERING</a:t>
            </a:r>
            <a:endParaRPr lang="en-IE" dirty="0"/>
          </a:p>
        </p:txBody>
      </p:sp>
      <p:sp>
        <p:nvSpPr>
          <p:cNvPr id="5" name="Slide Number Placeholder 4">
            <a:extLst>
              <a:ext uri="{FF2B5EF4-FFF2-40B4-BE49-F238E27FC236}">
                <a16:creationId xmlns:a16="http://schemas.microsoft.com/office/drawing/2014/main" xmlns="" id="{FA5C1C5D-706B-44B9-830F-B6CD9E32C66F}"/>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pic>
        <p:nvPicPr>
          <p:cNvPr id="6" name="Picture 5">
            <a:extLst>
              <a:ext uri="{FF2B5EF4-FFF2-40B4-BE49-F238E27FC236}">
                <a16:creationId xmlns:a16="http://schemas.microsoft.com/office/drawing/2014/main" xmlns="" id="{F9EFDEBF-0D7B-4F8B-81D3-19E526D2864D}"/>
              </a:ext>
            </a:extLst>
          </p:cNvPr>
          <p:cNvPicPr>
            <a:picLocks noChangeAspect="1"/>
          </p:cNvPicPr>
          <p:nvPr/>
        </p:nvPicPr>
        <p:blipFill>
          <a:blip r:embed="rId2"/>
          <a:stretch>
            <a:fillRect/>
          </a:stretch>
        </p:blipFill>
        <p:spPr>
          <a:xfrm>
            <a:off x="1370012" y="1459355"/>
            <a:ext cx="9296400" cy="4899454"/>
          </a:xfrm>
          <a:prstGeom prst="rect">
            <a:avLst/>
          </a:prstGeom>
        </p:spPr>
      </p:pic>
    </p:spTree>
    <p:extLst>
      <p:ext uri="{BB962C8B-B14F-4D97-AF65-F5344CB8AC3E}">
        <p14:creationId xmlns:p14="http://schemas.microsoft.com/office/powerpoint/2010/main" val="3123493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C30E1-B232-481D-89FD-D946C105604C}"/>
              </a:ext>
            </a:extLst>
          </p:cNvPr>
          <p:cNvSpPr>
            <a:spLocks noGrp="1"/>
          </p:cNvSpPr>
          <p:nvPr>
            <p:ph type="title"/>
          </p:nvPr>
        </p:nvSpPr>
        <p:spPr/>
        <p:txBody>
          <a:bodyPr>
            <a:normAutofit/>
          </a:bodyPr>
          <a:lstStyle/>
          <a:p>
            <a:r>
              <a:rPr lang="en-US" dirty="0"/>
              <a:t>Data/Class design</a:t>
            </a:r>
            <a:endParaRPr lang="en-IE" dirty="0"/>
          </a:p>
        </p:txBody>
      </p:sp>
      <p:sp>
        <p:nvSpPr>
          <p:cNvPr id="3" name="Content Placeholder 2">
            <a:extLst>
              <a:ext uri="{FF2B5EF4-FFF2-40B4-BE49-F238E27FC236}">
                <a16:creationId xmlns:a16="http://schemas.microsoft.com/office/drawing/2014/main" xmlns="" id="{2F466BE7-2645-487E-9A7A-EB1C0731C328}"/>
              </a:ext>
            </a:extLst>
          </p:cNvPr>
          <p:cNvSpPr>
            <a:spLocks noGrp="1"/>
          </p:cNvSpPr>
          <p:nvPr>
            <p:ph idx="1"/>
          </p:nvPr>
        </p:nvSpPr>
        <p:spPr/>
        <p:txBody>
          <a:bodyPr>
            <a:normAutofit fontScale="92500" lnSpcReduction="10000"/>
          </a:bodyPr>
          <a:lstStyle/>
          <a:p>
            <a:r>
              <a:rPr lang="en-US" dirty="0"/>
              <a:t>The data/class design transforms class models (Chapter 10) into design class realizations and the requisite data structures required to implement the software</a:t>
            </a:r>
          </a:p>
          <a:p>
            <a:r>
              <a:rPr lang="en-US" dirty="0"/>
              <a:t>The objects and relationships defined in the CRC diagram and the detailed data content depicted by class attributes and other notation provide the basis for the data design activity</a:t>
            </a:r>
          </a:p>
          <a:p>
            <a:r>
              <a:rPr lang="en-US" dirty="0"/>
              <a:t>Part of class design may occur in conjunction with the design of software architecture</a:t>
            </a:r>
          </a:p>
          <a:p>
            <a:r>
              <a:rPr lang="en-US" dirty="0"/>
              <a:t>More detailed class design occurs as each software </a:t>
            </a:r>
            <a:r>
              <a:rPr lang="en-IE" dirty="0"/>
              <a:t>component is designed </a:t>
            </a:r>
          </a:p>
        </p:txBody>
      </p:sp>
      <p:sp>
        <p:nvSpPr>
          <p:cNvPr id="5" name="Slide Number Placeholder 4">
            <a:extLst>
              <a:ext uri="{FF2B5EF4-FFF2-40B4-BE49-F238E27FC236}">
                <a16:creationId xmlns:a16="http://schemas.microsoft.com/office/drawing/2014/main" xmlns="" id="{FA5C1C5D-706B-44B9-830F-B6CD9E32C66F}"/>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467005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C30E1-B232-481D-89FD-D946C105604C}"/>
              </a:ext>
            </a:extLst>
          </p:cNvPr>
          <p:cNvSpPr>
            <a:spLocks noGrp="1"/>
          </p:cNvSpPr>
          <p:nvPr>
            <p:ph type="title"/>
          </p:nvPr>
        </p:nvSpPr>
        <p:spPr/>
        <p:txBody>
          <a:bodyPr>
            <a:normAutofit/>
          </a:bodyPr>
          <a:lstStyle/>
          <a:p>
            <a:r>
              <a:rPr lang="en-US" dirty="0"/>
              <a:t>Architectural design</a:t>
            </a:r>
            <a:endParaRPr lang="en-IE" dirty="0"/>
          </a:p>
        </p:txBody>
      </p:sp>
      <p:sp>
        <p:nvSpPr>
          <p:cNvPr id="3" name="Content Placeholder 2">
            <a:extLst>
              <a:ext uri="{FF2B5EF4-FFF2-40B4-BE49-F238E27FC236}">
                <a16:creationId xmlns:a16="http://schemas.microsoft.com/office/drawing/2014/main" xmlns="" id="{2F466BE7-2645-487E-9A7A-EB1C0731C328}"/>
              </a:ext>
            </a:extLst>
          </p:cNvPr>
          <p:cNvSpPr>
            <a:spLocks noGrp="1"/>
          </p:cNvSpPr>
          <p:nvPr>
            <p:ph idx="1"/>
          </p:nvPr>
        </p:nvSpPr>
        <p:spPr/>
        <p:txBody>
          <a:bodyPr>
            <a:normAutofit lnSpcReduction="10000"/>
          </a:bodyPr>
          <a:lstStyle/>
          <a:p>
            <a:r>
              <a:rPr lang="en-US" dirty="0"/>
              <a:t>The architectural design defines the relationship between major structural elements of the software, the architectural styles and patterns (Chapter 13 that can be used to achieve the requirements defined for the system, and the constraints that affect the way in which architecture can be implemented </a:t>
            </a:r>
          </a:p>
          <a:p>
            <a:r>
              <a:rPr lang="en-US" dirty="0"/>
              <a:t>The architectural design representation—the framework of a computer-based system—is derived from the requirements model</a:t>
            </a:r>
            <a:endParaRPr lang="en-IE" dirty="0"/>
          </a:p>
        </p:txBody>
      </p:sp>
      <p:sp>
        <p:nvSpPr>
          <p:cNvPr id="5" name="Slide Number Placeholder 4">
            <a:extLst>
              <a:ext uri="{FF2B5EF4-FFF2-40B4-BE49-F238E27FC236}">
                <a16:creationId xmlns:a16="http://schemas.microsoft.com/office/drawing/2014/main" xmlns="" id="{FA5C1C5D-706B-44B9-830F-B6CD9E32C66F}"/>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8991770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6F626B-8670-463A-BCE6-0C8A37B428D8}"/>
              </a:ext>
            </a:extLst>
          </p:cNvPr>
          <p:cNvSpPr>
            <a:spLocks noGrp="1"/>
          </p:cNvSpPr>
          <p:nvPr>
            <p:ph type="title"/>
          </p:nvPr>
        </p:nvSpPr>
        <p:spPr/>
        <p:txBody>
          <a:bodyPr/>
          <a:lstStyle/>
          <a:p>
            <a:r>
              <a:rPr lang="en-IE" dirty="0"/>
              <a:t>Interface Design</a:t>
            </a:r>
          </a:p>
        </p:txBody>
      </p:sp>
      <p:sp>
        <p:nvSpPr>
          <p:cNvPr id="3" name="Content Placeholder 2">
            <a:extLst>
              <a:ext uri="{FF2B5EF4-FFF2-40B4-BE49-F238E27FC236}">
                <a16:creationId xmlns:a16="http://schemas.microsoft.com/office/drawing/2014/main" xmlns="" id="{E1C1E138-6CC2-4D49-80F4-CABE91BD8F26}"/>
              </a:ext>
            </a:extLst>
          </p:cNvPr>
          <p:cNvSpPr>
            <a:spLocks noGrp="1"/>
          </p:cNvSpPr>
          <p:nvPr>
            <p:ph idx="1"/>
          </p:nvPr>
        </p:nvSpPr>
        <p:spPr/>
        <p:txBody>
          <a:bodyPr>
            <a:normAutofit/>
          </a:bodyPr>
          <a:lstStyle/>
          <a:p>
            <a:r>
              <a:rPr lang="en-US" dirty="0"/>
              <a:t>The interface design describes how the software communicates with systems that interoperate with it, and with humans who use it</a:t>
            </a:r>
          </a:p>
          <a:p>
            <a:r>
              <a:rPr lang="en-US" dirty="0"/>
              <a:t>An interface implies a flow of information (e.g., data and/or control) and a specific type of behavior</a:t>
            </a:r>
          </a:p>
          <a:p>
            <a:r>
              <a:rPr lang="en-US" dirty="0"/>
              <a:t>Therefore, usage scenarios and behavioral models provide much of the information </a:t>
            </a:r>
            <a:r>
              <a:rPr lang="en-IE" dirty="0"/>
              <a:t>required for interface design</a:t>
            </a:r>
          </a:p>
        </p:txBody>
      </p:sp>
      <p:sp>
        <p:nvSpPr>
          <p:cNvPr id="5" name="Slide Number Placeholder 4">
            <a:extLst>
              <a:ext uri="{FF2B5EF4-FFF2-40B4-BE49-F238E27FC236}">
                <a16:creationId xmlns:a16="http://schemas.microsoft.com/office/drawing/2014/main" xmlns="" id="{96861B0A-A32D-43D1-B726-561BC429ED1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408269406"/>
      </p:ext>
    </p:extLst>
  </p:cSld>
  <p:clrMapOvr>
    <a:masterClrMapping/>
  </p:clrMapOvr>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7516DD-5121-4F5F-84F7-3CA95CE6CB88}"/>
</file>

<file path=customXml/itemProps2.xml><?xml version="1.0" encoding="utf-8"?>
<ds:datastoreItem xmlns:ds="http://schemas.openxmlformats.org/officeDocument/2006/customXml" ds:itemID="{52EDBF77-43D6-4DEB-9B28-1A6EEE5C2264}"/>
</file>

<file path=customXml/itemProps3.xml><?xml version="1.0" encoding="utf-8"?>
<ds:datastoreItem xmlns:ds="http://schemas.openxmlformats.org/officeDocument/2006/customXml" ds:itemID="{8751E96E-636B-4728-BDBE-3CE11F0DA2C2}"/>
</file>

<file path=docProps/app.xml><?xml version="1.0" encoding="utf-8"?>
<Properties xmlns="http://schemas.openxmlformats.org/officeDocument/2006/extended-properties" xmlns:vt="http://schemas.openxmlformats.org/officeDocument/2006/docPropsVTypes">
  <Template>GaneshTemplate</Template>
  <TotalTime>25428</TotalTime>
  <Words>4007</Words>
  <Application>Microsoft Office PowerPoint</Application>
  <PresentationFormat>Custom</PresentationFormat>
  <Paragraphs>372</Paragraphs>
  <Slides>59</Slides>
  <Notes>3</Notes>
  <HiddenSlides>0</HiddenSlides>
  <MMClips>0</MMClips>
  <ScaleCrop>false</ScaleCrop>
  <HeadingPairs>
    <vt:vector size="4" baseType="variant">
      <vt:variant>
        <vt:lpstr>Theme</vt:lpstr>
      </vt:variant>
      <vt:variant>
        <vt:i4>3</vt:i4>
      </vt:variant>
      <vt:variant>
        <vt:lpstr>Slide Titles</vt:lpstr>
      </vt:variant>
      <vt:variant>
        <vt:i4>59</vt:i4>
      </vt:variant>
    </vt:vector>
  </HeadingPairs>
  <TitlesOfParts>
    <vt:vector size="62" baseType="lpstr">
      <vt:lpstr>GaneshTemplate</vt:lpstr>
      <vt:lpstr>1_GaneshTemplate</vt:lpstr>
      <vt:lpstr>2_GaneshTemplate</vt:lpstr>
      <vt:lpstr>15CSE313  Software Engineering</vt:lpstr>
      <vt:lpstr>Design Concepts</vt:lpstr>
      <vt:lpstr>Topics Covered </vt:lpstr>
      <vt:lpstr>Software Design </vt:lpstr>
      <vt:lpstr>DESIGN WITHIN THE CONTEXT OF SOFTWARE ENGINEERING</vt:lpstr>
      <vt:lpstr>DESIGN WITHIN THE CONTEXT OF SOFTWARE ENGINEERING</vt:lpstr>
      <vt:lpstr>Data/Class design</vt:lpstr>
      <vt:lpstr>Architectural design</vt:lpstr>
      <vt:lpstr>Interface Design</vt:lpstr>
      <vt:lpstr>The design process</vt:lpstr>
      <vt:lpstr>Software Quality Guidelines and Attributes Three characteristics of a good design</vt:lpstr>
      <vt:lpstr>Quality Guidelines</vt:lpstr>
      <vt:lpstr>Quality Guidelines</vt:lpstr>
      <vt:lpstr>Quality Attributes - FURPS</vt:lpstr>
      <vt:lpstr>Design Concepts</vt:lpstr>
      <vt:lpstr>Abstraction</vt:lpstr>
      <vt:lpstr>Discussion</vt:lpstr>
      <vt:lpstr>Architecture Structure or organization of program components (modules), the manner in which these components interact, and the structure of data that are used by the components</vt:lpstr>
      <vt:lpstr>Patterns</vt:lpstr>
      <vt:lpstr>Separation of Concerns</vt:lpstr>
      <vt:lpstr>Modularity</vt:lpstr>
      <vt:lpstr>Information Hiding</vt:lpstr>
      <vt:lpstr>Functional Independence developing modules with “ single minded” function and an “aversion” to excessive interaction with other modules</vt:lpstr>
      <vt:lpstr>Refinement</vt:lpstr>
      <vt:lpstr>Aspects</vt:lpstr>
      <vt:lpstr>Discussion</vt:lpstr>
      <vt:lpstr>Refactoring</vt:lpstr>
      <vt:lpstr>Object Oriented Design Concepts</vt:lpstr>
      <vt:lpstr>Design Classes – Five Types</vt:lpstr>
      <vt:lpstr>Dependency Inversion</vt:lpstr>
      <vt:lpstr>Design for Test</vt:lpstr>
      <vt:lpstr>Design Concepts - Summary</vt:lpstr>
      <vt:lpstr>Discussion</vt:lpstr>
      <vt:lpstr>Software Architecture</vt:lpstr>
      <vt:lpstr>Why is architecture important?</vt:lpstr>
      <vt:lpstr>Architectural Descriptions</vt:lpstr>
      <vt:lpstr>Architectural Decisions</vt:lpstr>
      <vt:lpstr>Architectural Style Each style describes a system category that encompasses</vt:lpstr>
      <vt:lpstr>A Brief Taxonomy of Architectural Styles</vt:lpstr>
      <vt:lpstr>Data-Centered Architecture</vt:lpstr>
      <vt:lpstr>Data-Flow Architectures</vt:lpstr>
      <vt:lpstr>Call and Return Architectures</vt:lpstr>
      <vt:lpstr>Object-Oriented Architectures</vt:lpstr>
      <vt:lpstr>Layered Architectures</vt:lpstr>
      <vt:lpstr>Question?</vt:lpstr>
      <vt:lpstr>Architectural Design</vt:lpstr>
      <vt:lpstr>Architectural Design</vt:lpstr>
      <vt:lpstr>Representing the System in Context</vt:lpstr>
      <vt:lpstr>Representing the System in Context</vt:lpstr>
      <vt:lpstr>Architectural context diagram for the SafeHome security function</vt:lpstr>
      <vt:lpstr>Defining Archetypes</vt:lpstr>
      <vt:lpstr>Refining the architecture into components</vt:lpstr>
      <vt:lpstr>Refining the architecture into components SafeHome example</vt:lpstr>
      <vt:lpstr>Overall architectural structure for SafeHome with top-level components</vt:lpstr>
      <vt:lpstr>Describing Instantiations of the System</vt:lpstr>
      <vt:lpstr>An instantiation of the security function with component elaboration</vt:lpstr>
      <vt:lpstr>Summary</vt:lpstr>
      <vt:lpstr>Summary: Design concepts emphasize…</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Arun Kumar C</cp:lastModifiedBy>
  <cp:revision>504</cp:revision>
  <dcterms:created xsi:type="dcterms:W3CDTF">2018-06-04T08:25:54Z</dcterms:created>
  <dcterms:modified xsi:type="dcterms:W3CDTF">2019-12-09T04:09:53Z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